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1" r:id="rId4"/>
    <p:sldId id="308" r:id="rId5"/>
    <p:sldId id="283" r:id="rId6"/>
    <p:sldId id="307" r:id="rId7"/>
    <p:sldId id="309" r:id="rId8"/>
    <p:sldId id="311" r:id="rId9"/>
    <p:sldId id="301" r:id="rId10"/>
    <p:sldId id="284" r:id="rId11"/>
    <p:sldId id="317" r:id="rId12"/>
    <p:sldId id="326" r:id="rId13"/>
    <p:sldId id="327" r:id="rId14"/>
    <p:sldId id="328" r:id="rId15"/>
    <p:sldId id="333" r:id="rId16"/>
    <p:sldId id="330" r:id="rId17"/>
    <p:sldId id="318" r:id="rId18"/>
    <p:sldId id="313" r:id="rId19"/>
    <p:sldId id="323" r:id="rId20"/>
    <p:sldId id="322" r:id="rId21"/>
    <p:sldId id="324" r:id="rId22"/>
    <p:sldId id="325" r:id="rId23"/>
    <p:sldId id="334" r:id="rId24"/>
    <p:sldId id="332" r:id="rId25"/>
    <p:sldId id="315" r:id="rId26"/>
    <p:sldId id="3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88" d="100"/>
          <a:sy n="88"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E40CBBE-AFEC-42F4-9045-3823145C90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E40CBBE-AFEC-42F4-9045-3823145C90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E40CBBE-AFEC-42F4-9045-3823145C90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E40CBBE-AFEC-42F4-9045-3823145C90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E40CBBE-AFEC-42F4-9045-3823145C904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E40CBBE-AFEC-42F4-9045-3823145C90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E40CBBE-AFEC-42F4-9045-3823145C904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E40CBBE-AFEC-42F4-9045-3823145C904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0CBBE-AFEC-42F4-9045-3823145C904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E40CBBE-AFEC-42F4-9045-3823145C90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E40CBBE-AFEC-42F4-9045-3823145C904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6C129-DD53-4E6E-B190-95878469BC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0CBBE-AFEC-42F4-9045-3823145C904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6C129-DD53-4E6E-B190-95878469BC8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t="9091" r="23298"/>
          <a:stretch>
            <a:fillRect/>
          </a:stretch>
        </p:blipFill>
        <p:spPr>
          <a:xfrm>
            <a:off x="3523488" y="10"/>
            <a:ext cx="8668512" cy="6857990"/>
          </a:xfrm>
          <a:prstGeom prst="rect">
            <a:avLst/>
          </a:prstGeom>
        </p:spPr>
      </p:pic>
      <p:sp>
        <p:nvSpPr>
          <p:cNvPr id="18" name="Rectangle 17"/>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b="1">
                <a:latin typeface="Comic Sans MS" panose="030F0702030302020204" pitchFamily="66" charset="0"/>
              </a:rPr>
              <a:t>Advent Message 2021: Our Faith</a:t>
            </a:r>
            <a:endParaRPr lang="en-US" sz="4800" b="1">
              <a:latin typeface="Comic Sans MS" panose="030F0702030302020204" pitchFamily="66" charset="0"/>
            </a:endParaRPr>
          </a:p>
        </p:txBody>
      </p:sp>
      <p:sp>
        <p:nvSpPr>
          <p:cNvPr id="3" name="Subtitle 2"/>
          <p:cNvSpPr>
            <a:spLocks noGrp="1"/>
          </p:cNvSpPr>
          <p:nvPr>
            <p:ph type="subTitle" idx="1"/>
          </p:nvPr>
        </p:nvSpPr>
        <p:spPr>
          <a:xfrm>
            <a:off x="477980" y="4872922"/>
            <a:ext cx="4023359" cy="1208141"/>
          </a:xfrm>
        </p:spPr>
        <p:txBody>
          <a:bodyPr>
            <a:normAutofit/>
          </a:bodyPr>
          <a:lstStyle/>
          <a:p>
            <a:pPr algn="l"/>
            <a:r>
              <a:rPr lang="en-US" sz="2000" i="1" dirty="0"/>
              <a:t>Neil Cudden</a:t>
            </a:r>
            <a:endParaRPr lang="en-US" sz="2000" i="1" dirty="0"/>
          </a:p>
          <a:p>
            <a:pPr algn="l"/>
            <a:r>
              <a:rPr lang="en-US" sz="2000" i="1" dirty="0"/>
              <a:t>12/05/2021</a:t>
            </a:r>
            <a:endParaRPr lang="en-US" sz="2000" i="1" dirty="0"/>
          </a:p>
        </p:txBody>
      </p:sp>
      <p:sp>
        <p:nvSpPr>
          <p:cNvPr id="20" name="Rectangle 19"/>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lnSpcReduction="20000"/>
          </a:bodyPr>
          <a:lstStyle/>
          <a:p>
            <a:pPr marL="457200" lvl="1" indent="0">
              <a:buNone/>
            </a:pPr>
            <a:r>
              <a:rPr lang="en-US" sz="2800" dirty="0">
                <a:latin typeface="Comic Sans MS" panose="030F0702030302020204" pitchFamily="66" charset="0"/>
              </a:rPr>
              <a:t>Faith is not of this world, but we are to live by faith while in this world</a:t>
            </a:r>
            <a:endParaRPr lang="en-US" sz="2800"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r>
              <a:rPr lang="en-US" sz="2600" dirty="0">
                <a:latin typeface="Comic Sans MS" panose="030F0702030302020204" pitchFamily="66" charset="0"/>
              </a:rPr>
              <a:t>Living by faith in this world does not necessarily mean positive outcomes from this world’s perspective</a:t>
            </a:r>
            <a:endParaRPr lang="en-US" sz="2600" dirty="0">
              <a:latin typeface="Comic Sans MS" panose="030F0702030302020204" pitchFamily="66" charset="0"/>
            </a:endParaRPr>
          </a:p>
          <a:p>
            <a:pPr lvl="2">
              <a:buFont typeface="Wingdings" panose="05000000000000000000" pitchFamily="2" charset="2"/>
              <a:buChar char="Ø"/>
            </a:pPr>
            <a:r>
              <a:rPr lang="en-US" dirty="0">
                <a:latin typeface="Comic Sans MS" panose="030F0702030302020204" pitchFamily="66" charset="0"/>
              </a:rPr>
              <a:t>John 16:33 (NASB)</a:t>
            </a:r>
            <a:endParaRPr lang="en-US" dirty="0">
              <a:latin typeface="Comic Sans MS" panose="030F0702030302020204" pitchFamily="66" charset="0"/>
            </a:endParaRPr>
          </a:p>
          <a:p>
            <a:pPr marL="914400" lvl="2" indent="0">
              <a:buNone/>
            </a:pPr>
            <a:r>
              <a:rPr lang="en-US" i="1" dirty="0">
                <a:latin typeface="Comic Sans MS" panose="030F0702030302020204" pitchFamily="66" charset="0"/>
              </a:rPr>
              <a:t>	“In the world you have tribulation, but take courage; I have overcome the 	world.”</a:t>
            </a:r>
            <a:endParaRPr lang="en-US" i="1" dirty="0">
              <a:latin typeface="Comic Sans MS" panose="030F0702030302020204" pitchFamily="66" charset="0"/>
            </a:endParaRPr>
          </a:p>
          <a:p>
            <a:pPr lvl="2">
              <a:buFont typeface="Wingdings" panose="05000000000000000000" pitchFamily="2" charset="2"/>
              <a:buChar char="Ø"/>
            </a:pPr>
            <a:r>
              <a:rPr lang="en-US" dirty="0">
                <a:latin typeface="Comic Sans MS" panose="030F0702030302020204" pitchFamily="66" charset="0"/>
              </a:rPr>
              <a:t>Hebrews 12:7 &amp; 12:10 (NASB)</a:t>
            </a:r>
            <a:endParaRPr lang="en-US" dirty="0">
              <a:latin typeface="Comic Sans MS" panose="030F0702030302020204" pitchFamily="66" charset="0"/>
            </a:endParaRPr>
          </a:p>
          <a:p>
            <a:pPr marL="1371600" lvl="3" indent="0">
              <a:buNone/>
            </a:pPr>
            <a:r>
              <a:rPr lang="en-US" dirty="0">
                <a:latin typeface="Comic Sans MS" panose="030F0702030302020204" pitchFamily="66" charset="0"/>
              </a:rPr>
              <a:t>	</a:t>
            </a:r>
            <a:r>
              <a:rPr lang="en-US" sz="2000" i="1" dirty="0">
                <a:latin typeface="Comic Sans MS" panose="030F0702030302020204" pitchFamily="66" charset="0"/>
              </a:rPr>
              <a:t>“It is for discipline that you endure; God deals with you as with sons; for 	what son is there whom his father does not discipline?”</a:t>
            </a:r>
            <a:endParaRPr lang="en-US" sz="2000"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914400" lvl="2" indent="0">
              <a:buNone/>
            </a:pPr>
            <a:r>
              <a:rPr lang="en-US" i="1" dirty="0">
                <a:latin typeface="Comic Sans MS" panose="030F0702030302020204" pitchFamily="66" charset="0"/>
              </a:rPr>
              <a:t>	“…He disciplines us for our good, that we may share His holiness.”</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lvl="1">
              <a:buFontTx/>
              <a:buChar char="-"/>
            </a:pPr>
            <a:r>
              <a:rPr lang="en-US" sz="2600" dirty="0">
                <a:latin typeface="Comic Sans MS" panose="030F0702030302020204" pitchFamily="66" charset="0"/>
              </a:rPr>
              <a:t>But again, faith has overcome this world</a:t>
            </a:r>
            <a:endParaRPr lang="en-US" sz="2600" dirty="0">
              <a:latin typeface="Comic Sans MS" panose="030F0702030302020204" pitchFamily="66" charset="0"/>
            </a:endParaRPr>
          </a:p>
          <a:p>
            <a:pPr lvl="2">
              <a:buFont typeface="Wingdings" panose="05000000000000000000" pitchFamily="2" charset="2"/>
              <a:buChar char="Ø"/>
            </a:pPr>
            <a:r>
              <a:rPr lang="en-US" sz="2200" dirty="0">
                <a:latin typeface="Comic Sans MS" panose="030F0702030302020204" pitchFamily="66" charset="0"/>
              </a:rPr>
              <a:t>Isaiah 55:11 (NASB)</a:t>
            </a:r>
            <a:endParaRPr lang="en-US" sz="2200" dirty="0">
              <a:latin typeface="Comic Sans MS" panose="030F0702030302020204" pitchFamily="66" charset="0"/>
            </a:endParaRPr>
          </a:p>
          <a:p>
            <a:pPr marL="914400" lvl="2" indent="0">
              <a:buNone/>
            </a:pPr>
            <a:r>
              <a:rPr lang="en-US" sz="2200" dirty="0">
                <a:latin typeface="Comic Sans MS" panose="030F0702030302020204" pitchFamily="66" charset="0"/>
              </a:rPr>
              <a:t>	</a:t>
            </a:r>
            <a:r>
              <a:rPr lang="en-US" sz="2200" i="1" dirty="0">
                <a:latin typeface="Comic Sans MS" panose="030F0702030302020204" pitchFamily="66" charset="0"/>
              </a:rPr>
              <a:t>“It </a:t>
            </a:r>
            <a:r>
              <a:rPr lang="en-US" sz="2200" dirty="0">
                <a:latin typeface="Comic Sans MS" panose="030F0702030302020204" pitchFamily="66" charset="0"/>
              </a:rPr>
              <a:t>(God’s word) </a:t>
            </a:r>
            <a:r>
              <a:rPr lang="en-US" sz="2200" i="1" dirty="0">
                <a:latin typeface="Comic Sans MS" panose="030F0702030302020204" pitchFamily="66" charset="0"/>
              </a:rPr>
              <a:t>shall not return to Me empty, without accomplishing 	what I desire, and without succeeding in the matter for which I sent 	it.”</a:t>
            </a:r>
            <a:endParaRPr lang="en-US" sz="2200" dirty="0">
              <a:latin typeface="Comic Sans MS" panose="030F0702030302020204" pitchFamily="66" charset="0"/>
            </a:endParaRPr>
          </a:p>
          <a:p>
            <a:pPr lvl="1">
              <a:buFontTx/>
              <a:buChar char="-"/>
            </a:pPr>
            <a:endParaRPr lang="en-US"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lnSpcReduction="10000"/>
          </a:bodyPr>
          <a:lstStyle/>
          <a:p>
            <a:pPr marL="0" indent="0">
              <a:buNone/>
            </a:pPr>
            <a:r>
              <a:rPr lang="en-US" dirty="0">
                <a:latin typeface="Comic Sans MS" panose="030F0702030302020204" pitchFamily="66" charset="0"/>
              </a:rPr>
              <a:t>We live in a world today where Biblical faith is completely misrepresented, even by some who claim to represent Jesus Christ.</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Biblical faith is (mis)characterized as:</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A thing anyone can have</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A means for material gain</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lvl="1">
              <a:buFontTx/>
              <a:buChar char="-"/>
            </a:pPr>
            <a:r>
              <a:rPr lang="en-US" dirty="0">
                <a:latin typeface="Comic Sans MS" panose="030F0702030302020204" pitchFamily="66" charset="0"/>
              </a:rPr>
              <a:t>A magic substance whose quality is proportional to its quantity</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lvl="1">
              <a:buFontTx/>
              <a:buChar char="-"/>
            </a:pPr>
            <a:r>
              <a:rPr lang="en-US" dirty="0">
                <a:latin typeface="Comic Sans MS" panose="030F0702030302020204" pitchFamily="66" charset="0"/>
              </a:rPr>
              <a:t>Something God needs in order to be “released” to act</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marL="0" indent="0">
              <a:buNone/>
            </a:pPr>
            <a:r>
              <a:rPr lang="en-US" dirty="0">
                <a:latin typeface="Comic Sans MS" panose="030F0702030302020204" pitchFamily="66" charset="0"/>
              </a:rPr>
              <a:t>What does God’s word have to say about this?</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lnSpcReduction="10000"/>
          </a:bodyPr>
          <a:lstStyle/>
          <a:p>
            <a:pPr marL="0" indent="0">
              <a:buNone/>
            </a:pPr>
            <a:r>
              <a:rPr lang="en-US" dirty="0">
                <a:latin typeface="Comic Sans MS" panose="030F0702030302020204" pitchFamily="66" charset="0"/>
              </a:rPr>
              <a:t>Can anyone use faith?</a:t>
            </a:r>
            <a:endParaRPr lang="en-US"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James 1:5-8 (NASB):</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“But if any of you lacks wisdom, let him ask of God, who gives to all men generously and without reproach, and it will be given to him.  But let him ask in faith without any doubting, for the one who doubts is like the surf of the sea driven and tossed by the wind.  For let not that man expect that he will see anything from the Lord, being a double-minded man, unstable in all his ways.”</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457200" lvl="1" indent="0">
              <a:buNone/>
            </a:pPr>
            <a:r>
              <a:rPr lang="en-US" dirty="0">
                <a:latin typeface="Comic Sans MS" panose="030F0702030302020204" pitchFamily="66" charset="0"/>
              </a:rPr>
              <a:t>What does James mean by “doubting”…doubting/not believing that the gift asked for </a:t>
            </a:r>
            <a:r>
              <a:rPr lang="en-US" u="sng" dirty="0">
                <a:latin typeface="Comic Sans MS" panose="030F0702030302020204" pitchFamily="66" charset="0"/>
              </a:rPr>
              <a:t>will</a:t>
            </a:r>
            <a:r>
              <a:rPr lang="en-US" dirty="0">
                <a:latin typeface="Comic Sans MS" panose="030F0702030302020204" pitchFamily="66" charset="0"/>
              </a:rPr>
              <a:t> be given or doubting/not believing that the gift asked for </a:t>
            </a:r>
            <a:r>
              <a:rPr lang="en-US" u="sng" dirty="0">
                <a:latin typeface="Comic Sans MS" panose="030F0702030302020204" pitchFamily="66" charset="0"/>
              </a:rPr>
              <a:t>can</a:t>
            </a:r>
            <a:r>
              <a:rPr lang="en-US" dirty="0">
                <a:latin typeface="Comic Sans MS" panose="030F0702030302020204" pitchFamily="66" charset="0"/>
              </a:rPr>
              <a:t> be given?</a:t>
            </a:r>
            <a:endParaRPr lang="en-US" dirty="0">
              <a:latin typeface="Comic Sans MS" panose="030F0702030302020204" pitchFamily="66" charset="0"/>
            </a:endParaRPr>
          </a:p>
          <a:p>
            <a:pPr marL="914400" lvl="2" indent="0">
              <a:buNone/>
            </a:pPr>
            <a:endParaRPr lang="en-US" dirty="0">
              <a:latin typeface="Comic Sans MS" panose="030F0702030302020204" pitchFamily="66" charset="0"/>
            </a:endParaRPr>
          </a:p>
          <a:p>
            <a:pPr marL="914400" lvl="2" indent="0">
              <a:buNone/>
            </a:pPr>
            <a:r>
              <a:rPr lang="en-US" i="1" dirty="0">
                <a:latin typeface="Comic Sans MS" panose="030F0702030302020204" pitchFamily="66" charset="0"/>
              </a:rPr>
              <a:t>“’But if You can do anything, take pity on us and help us!’  And Jesus said to him, ‘”If You can!”  All things are possible to him who believes.’  Immediately the boy’s father cried out and began saying, ‘I do believe, help my unbelief.’” </a:t>
            </a:r>
            <a:r>
              <a:rPr lang="en-US" dirty="0">
                <a:latin typeface="Comic Sans MS" panose="030F0702030302020204" pitchFamily="66" charset="0"/>
              </a:rPr>
              <a:t>(Mark 9:22-24 NASB)</a:t>
            </a:r>
            <a:endParaRPr lang="en-US" dirty="0">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r>
              <a:rPr lang="en-US" dirty="0">
                <a:latin typeface="Comic Sans MS" panose="030F0702030302020204" pitchFamily="66" charset="0"/>
              </a:rPr>
              <a:t>Is faith meant to be a means for material gain?</a:t>
            </a:r>
            <a:endParaRPr lang="en-US"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What about Ecclesiastes 11:1? (NASB):</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“Cast your bread on the surface of the waters, for you will find it after many days.”</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457200" lvl="1" indent="0">
              <a:buNone/>
            </a:pPr>
            <a:r>
              <a:rPr lang="en-US" dirty="0">
                <a:latin typeface="Comic Sans MS" panose="030F0702030302020204" pitchFamily="66" charset="0"/>
              </a:rPr>
              <a:t>See Galatians 6:8,9 (NASB):</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914400" lvl="2" indent="0">
              <a:buNone/>
            </a:pPr>
            <a:r>
              <a:rPr lang="en-US" i="1" dirty="0">
                <a:latin typeface="Comic Sans MS" panose="030F0702030302020204" pitchFamily="66" charset="0"/>
              </a:rPr>
              <a:t>“For the one who sows to his own flesh shall from the flesh reap corruption, but the one who sows to the Spirit shall from the Spirit reap eternal life.  And let us not lose heart in doing good, for in due time we shall reap if we do not grow weary.”</a:t>
            </a:r>
            <a:endParaRPr lang="en-US" dirty="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lnSpcReduction="10000"/>
          </a:bodyPr>
          <a:lstStyle/>
          <a:p>
            <a:pPr marL="0" indent="0">
              <a:buNone/>
            </a:pPr>
            <a:r>
              <a:rPr lang="en-US" dirty="0">
                <a:latin typeface="Comic Sans MS" panose="030F0702030302020204" pitchFamily="66" charset="0"/>
              </a:rPr>
              <a:t>Is faith’s “quality” dependent on its “quantity”?</a:t>
            </a:r>
            <a:endParaRPr lang="en-US"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Matthew 17:19,20 (NASB):</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“Then the disciples came to Jesus privately and said, ‘Why could we not cast it out?’  And He said to them, ‘Because of the littleness of your faith; for truly I say to you, if you have faith as a mustard seed, you shall say to this mountain, “Move from here to there,” and it shall move; and nothing shall be impossible to you.”</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0" indent="0">
              <a:buNone/>
            </a:pPr>
            <a:r>
              <a:rPr lang="en-US" sz="2400" dirty="0">
                <a:latin typeface="Comic Sans MS" panose="030F0702030302020204" pitchFamily="66" charset="0"/>
              </a:rPr>
              <a:t>Luke 7:6-9 (NASB):</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“…the centurion sent friends, saying to Him, ‘Lord, do not trouble Yourself further, for I am not worthy for You to come under my roof; for this reason I did not even consider myself worthy to come to You, but just say the word and my servant will be healed.  For I, too, am a man under authority, with soldiers under me; and I say to this one, “Go!” and he goes; and to another “Come!” and he comes, and to my slave “Do this!” and he does it.’  Now when Jesus heard this, He marveled at him, and turned to the multitude that was following Him, ‘I say to you, not even in Israel have I found  such great faith.’”</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lnSpcReduction="10000"/>
          </a:bodyPr>
          <a:lstStyle/>
          <a:p>
            <a:pPr marL="0" indent="0">
              <a:buNone/>
            </a:pPr>
            <a:r>
              <a:rPr lang="en-US" dirty="0">
                <a:latin typeface="Comic Sans MS" panose="030F0702030302020204" pitchFamily="66" charset="0"/>
              </a:rPr>
              <a:t>Does God need us to have faith in Him for Him to be able to act?</a:t>
            </a:r>
            <a:endParaRPr lang="en-US"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What about Mark 6:5,6 (NASB)?:</a:t>
            </a: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“And He could do no miracle there except that He laid His hands upon a few sick people and healed them.  And He wondered at their unbelief.”</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0" indent="0">
              <a:buNone/>
            </a:pPr>
            <a:r>
              <a:rPr lang="en-US" sz="2400" dirty="0">
                <a:latin typeface="Comic Sans MS" panose="030F0702030302020204" pitchFamily="66" charset="0"/>
              </a:rPr>
              <a:t>Matthew 13:58 puts it this way</a:t>
            </a:r>
            <a:endParaRPr lang="en-US" sz="2400" dirty="0">
              <a:latin typeface="Comic Sans MS" panose="030F0702030302020204" pitchFamily="66" charset="0"/>
            </a:endParaRPr>
          </a:p>
          <a:p>
            <a:pPr marL="914400" lvl="2" indent="0">
              <a:buNone/>
            </a:pPr>
            <a:r>
              <a:rPr lang="en-US" i="1" dirty="0">
                <a:latin typeface="Comic Sans MS" panose="030F0702030302020204" pitchFamily="66" charset="0"/>
              </a:rPr>
              <a:t>“And He did not do many miracles there because of their unbelief.”</a:t>
            </a:r>
            <a:endParaRPr lang="en-US" i="1" dirty="0">
              <a:latin typeface="Comic Sans MS" panose="030F0702030302020204" pitchFamily="66" charset="0"/>
            </a:endParaRPr>
          </a:p>
          <a:p>
            <a:pPr marL="914400" lvl="2" indent="0">
              <a:buNone/>
            </a:pPr>
            <a:endParaRPr lang="en-US" i="1" dirty="0">
              <a:latin typeface="Comic Sans MS" panose="030F0702030302020204" pitchFamily="66" charset="0"/>
            </a:endParaRPr>
          </a:p>
          <a:p>
            <a:pPr marL="914400" lvl="2" indent="0">
              <a:buNone/>
            </a:pPr>
            <a:r>
              <a:rPr lang="en-US" dirty="0">
                <a:latin typeface="Comic Sans MS" panose="030F0702030302020204" pitchFamily="66" charset="0"/>
              </a:rPr>
              <a:t>It isn’t that He couldn’t do a miracle because He hadn’t been “released” to do so by human faith, it’s that He chose not to in the absence of faith; “</a:t>
            </a:r>
            <a:r>
              <a:rPr lang="en-US" i="1" dirty="0">
                <a:latin typeface="Comic Sans MS" panose="030F0702030302020204" pitchFamily="66" charset="0"/>
                <a:cs typeface="Arial" panose="020B0604020202020204" pitchFamily="34" charset="0"/>
              </a:rPr>
              <a:t>the assurance of things hoped for, the conviction of things not seen.”</a:t>
            </a:r>
            <a:endParaRPr lang="en-US" i="1" dirty="0">
              <a:latin typeface="Comic Sans MS" panose="030F0702030302020204" pitchFamily="66" charset="0"/>
              <a:cs typeface="Arial" panose="020B0604020202020204" pitchFamily="34" charset="0"/>
            </a:endParaRPr>
          </a:p>
          <a:p>
            <a:pPr marL="914400" lvl="2" indent="0">
              <a:buNone/>
            </a:pPr>
            <a:endParaRPr lang="en-US" i="1" dirty="0">
              <a:latin typeface="Comic Sans MS" panose="030F0702030302020204" pitchFamily="66" charset="0"/>
              <a:cs typeface="Arial" panose="020B0604020202020204" pitchFamily="34" charset="0"/>
            </a:endParaRPr>
          </a:p>
          <a:p>
            <a:pPr marL="0" indent="0">
              <a:buNone/>
            </a:pPr>
            <a:r>
              <a:rPr lang="en-US" sz="2400" dirty="0">
                <a:latin typeface="Comic Sans MS" panose="030F0702030302020204" pitchFamily="66" charset="0"/>
                <a:cs typeface="Arial" panose="020B0604020202020204" pitchFamily="34" charset="0"/>
              </a:rPr>
              <a:t>Genesis 1:1 (NASB)</a:t>
            </a:r>
            <a:endParaRPr lang="en-US" sz="2400" dirty="0">
              <a:latin typeface="Comic Sans MS" panose="030F0702030302020204" pitchFamily="66" charset="0"/>
              <a:cs typeface="Arial" panose="020B0604020202020204" pitchFamily="34" charset="0"/>
            </a:endParaRPr>
          </a:p>
          <a:p>
            <a:pPr marL="0" indent="0">
              <a:buNone/>
            </a:pPr>
            <a:r>
              <a:rPr lang="en-US" sz="2400" dirty="0">
                <a:latin typeface="Comic Sans MS" panose="030F0702030302020204" pitchFamily="66" charset="0"/>
                <a:cs typeface="Arial" panose="020B0604020202020204" pitchFamily="34" charset="0"/>
              </a:rPr>
              <a:t>	</a:t>
            </a:r>
            <a:r>
              <a:rPr lang="en-US" sz="2000" i="1" dirty="0">
                <a:latin typeface="Comic Sans MS" panose="030F0702030302020204" pitchFamily="66" charset="0"/>
                <a:cs typeface="Arial" panose="020B0604020202020204" pitchFamily="34" charset="0"/>
              </a:rPr>
              <a:t>“In the beginning God created the heavens and the earth.”</a:t>
            </a:r>
            <a:endParaRPr lang="en-US" sz="2400" dirty="0">
              <a:latin typeface="Comic Sans MS" panose="030F0702030302020204" pitchFamily="66" charset="0"/>
            </a:endParaRPr>
          </a:p>
          <a:p>
            <a:pPr marL="914400" lvl="2" indent="0">
              <a:buNone/>
            </a:pPr>
            <a:endParaRPr lang="en-US" i="1" dirty="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fontScale="70000" lnSpcReduction="20000"/>
          </a:bodyPr>
          <a:lstStyle/>
          <a:p>
            <a:pPr marL="0" indent="0">
              <a:buNone/>
            </a:pPr>
            <a:r>
              <a:rPr lang="en-US" sz="4600" dirty="0">
                <a:latin typeface="Comic Sans MS" panose="030F0702030302020204" pitchFamily="66" charset="0"/>
              </a:rPr>
              <a:t>What Real Biblical Faith in Action Teaches Us</a:t>
            </a:r>
            <a:endParaRPr lang="en-US" sz="4600" dirty="0">
              <a:latin typeface="Comic Sans MS" panose="030F0702030302020204" pitchFamily="66" charset="0"/>
            </a:endParaRPr>
          </a:p>
          <a:p>
            <a:pPr marL="457200" lvl="1" indent="0">
              <a:buNone/>
            </a:pPr>
            <a:endParaRPr lang="en-US" sz="2800" dirty="0">
              <a:latin typeface="Comic Sans MS" panose="030F0702030302020204" pitchFamily="66" charset="0"/>
            </a:endParaRPr>
          </a:p>
          <a:p>
            <a:pPr marL="457200" lvl="1" indent="0">
              <a:buNone/>
            </a:pPr>
            <a:endParaRPr lang="en-US" sz="2800" dirty="0">
              <a:latin typeface="Comic Sans MS" panose="030F0702030302020204" pitchFamily="66" charset="0"/>
            </a:endParaRPr>
          </a:p>
          <a:p>
            <a:pPr marL="457200" lvl="1" indent="0">
              <a:buNone/>
            </a:pPr>
            <a:r>
              <a:rPr lang="en-US" sz="3600" i="1" dirty="0">
                <a:latin typeface="Comic Sans MS" panose="030F0702030302020204" pitchFamily="66" charset="0"/>
              </a:rPr>
              <a:t>“For by it the men of old gained approval.”</a:t>
            </a:r>
            <a:endParaRPr lang="en-US" sz="3600" i="1" dirty="0">
              <a:latin typeface="Comic Sans MS" panose="030F0702030302020204" pitchFamily="66" charset="0"/>
            </a:endParaRPr>
          </a:p>
          <a:p>
            <a:pPr marL="457200" lvl="1" indent="0">
              <a:buNone/>
            </a:pPr>
            <a:r>
              <a:rPr lang="en-US" sz="3600" dirty="0">
                <a:latin typeface="Comic Sans MS" panose="030F0702030302020204" pitchFamily="66" charset="0"/>
              </a:rPr>
              <a:t>	- Hebrews 11:2</a:t>
            </a:r>
            <a:endParaRPr lang="en-US" sz="3600" dirty="0">
              <a:latin typeface="Comic Sans MS" panose="030F0702030302020204" pitchFamily="66" charset="0"/>
            </a:endParaRPr>
          </a:p>
          <a:p>
            <a:pPr marL="457200" lvl="1" indent="0">
              <a:buNone/>
            </a:pPr>
            <a:endParaRPr lang="en-US" sz="1400" dirty="0">
              <a:latin typeface="Comic Sans MS" panose="030F0702030302020204" pitchFamily="66" charset="0"/>
            </a:endParaRPr>
          </a:p>
          <a:p>
            <a:pPr marL="457200" lvl="1" indent="0">
              <a:buNone/>
            </a:pPr>
            <a:endParaRPr lang="en-US" sz="1400" dirty="0">
              <a:latin typeface="Comic Sans MS" panose="030F0702030302020204" pitchFamily="66" charset="0"/>
            </a:endParaRPr>
          </a:p>
          <a:p>
            <a:pPr marL="457200" lvl="1" indent="0">
              <a:buNone/>
            </a:pPr>
            <a:r>
              <a:rPr lang="en-US" sz="1400" dirty="0">
                <a:latin typeface="Comic Sans MS" panose="030F0702030302020204" pitchFamily="66" charset="0"/>
              </a:rPr>
              <a:t>	</a:t>
            </a:r>
            <a:endParaRPr lang="en-US" sz="1400" dirty="0">
              <a:latin typeface="Comic Sans MS" panose="030F0702030302020204" pitchFamily="66" charset="0"/>
            </a:endParaRPr>
          </a:p>
        </p:txBody>
      </p:sp>
      <p:pic>
        <p:nvPicPr>
          <p:cNvPr id="2" name="Picture 1"/>
          <p:cNvPicPr>
            <a:picLocks noChangeAspect="1"/>
          </p:cNvPicPr>
          <p:nvPr/>
        </p:nvPicPr>
        <p:blipFill rotWithShape="1">
          <a:blip r:embed="rId1"/>
          <a:srcRect l="23367" r="31748"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lnSpcReduction="10000"/>
          </a:bodyPr>
          <a:lstStyle/>
          <a:p>
            <a:pPr marL="0" indent="0">
              <a:buNone/>
            </a:pPr>
            <a:r>
              <a:rPr lang="en-US" dirty="0">
                <a:latin typeface="Comic Sans MS" panose="030F0702030302020204" pitchFamily="66" charset="0"/>
              </a:rPr>
              <a:t>Abraham</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Hebrews 11:17-19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i="1" dirty="0">
                <a:latin typeface="Comic Sans MS" panose="030F0702030302020204" pitchFamily="66" charset="0"/>
              </a:rPr>
              <a:t>“By faith Abraham, when he was tested, offered up Isaac; and he 	who had received the promises was offering up his only begotten 	son; it was he to whom it was said, ‘In Isaac your descendants 	shall be called.’  He considered that God is able to raise men even 	from the dead…..”</a:t>
            </a:r>
            <a:endParaRPr lang="en-US" i="1" dirty="0">
              <a:latin typeface="Comic Sans MS" panose="030F0702030302020204" pitchFamily="66" charset="0"/>
            </a:endParaRPr>
          </a:p>
          <a:p>
            <a:pPr marL="457200" lvl="1" indent="0">
              <a:buNone/>
            </a:pPr>
            <a:endParaRPr lang="en-US" i="1" dirty="0">
              <a:latin typeface="Comic Sans MS" panose="030F0702030302020204" pitchFamily="66" charset="0"/>
            </a:endParaRPr>
          </a:p>
          <a:p>
            <a:pPr lvl="1">
              <a:buFontTx/>
              <a:buChar char="-"/>
            </a:pPr>
            <a:r>
              <a:rPr lang="en-US" dirty="0">
                <a:latin typeface="Comic Sans MS" panose="030F0702030302020204" pitchFamily="66" charset="0"/>
              </a:rPr>
              <a:t>Genesis 22:10-12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i="1" dirty="0">
                <a:latin typeface="Comic Sans MS" panose="030F0702030302020204" pitchFamily="66" charset="0"/>
              </a:rPr>
              <a:t>“And Abraham stretched out his hand, and took the knife to slay 	his son.  But the angel of the Lord called to him from heaven, and 	said, ‘Abraham, Abraham!’  And he said, ‘Here I am.’  And He said, 	‘Do not stretch out your hand against the lad, and do nothing to 	him; for now I know that you fear God, since you have not 	withheld your son, your only son, from me.’”</a:t>
            </a:r>
            <a:endParaRPr lang="en-US" dirty="0">
              <a:latin typeface="Comic Sans MS" panose="030F0702030302020204"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a:bodyPr>
          <a:lstStyle/>
          <a:p>
            <a:pPr marL="0" indent="0">
              <a:buNone/>
            </a:pPr>
            <a:r>
              <a:rPr lang="en-US" dirty="0">
                <a:latin typeface="Comic Sans MS" panose="030F0702030302020204" pitchFamily="66" charset="0"/>
              </a:rPr>
              <a:t>Moses</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Hebrews 11:29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i="1" dirty="0">
                <a:latin typeface="Comic Sans MS" panose="030F0702030302020204" pitchFamily="66" charset="0"/>
              </a:rPr>
              <a:t>“By faith they passed through the Red Sea as though they were 	passing through dry land; and the Egyptians, when they attempted 	it, were drowned.”</a:t>
            </a:r>
            <a:endParaRPr lang="en-US" i="1" dirty="0">
              <a:latin typeface="Comic Sans MS" panose="030F0702030302020204" pitchFamily="66" charset="0"/>
            </a:endParaRPr>
          </a:p>
          <a:p>
            <a:pPr marL="457200" lvl="1" indent="0">
              <a:buNone/>
            </a:pPr>
            <a:endParaRPr lang="en-US" i="1" dirty="0">
              <a:latin typeface="Comic Sans MS" panose="030F0702030302020204" pitchFamily="66" charset="0"/>
            </a:endParaRPr>
          </a:p>
          <a:p>
            <a:pPr lvl="1">
              <a:buFontTx/>
              <a:buChar char="-"/>
            </a:pPr>
            <a:r>
              <a:rPr lang="en-US" dirty="0">
                <a:latin typeface="Comic Sans MS" panose="030F0702030302020204" pitchFamily="66" charset="0"/>
              </a:rPr>
              <a:t>Exodus 14:12-16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i="1" dirty="0">
                <a:latin typeface="Comic Sans MS" panose="030F0702030302020204" pitchFamily="66" charset="0"/>
              </a:rPr>
              <a:t>“Is this not the word that we spoke to you in Egypt, saying, ‘Leave 	us alone that we may serve the Egyptians’?  For it would have been 	better for us to serve the Egyptians than to die in the 	wilderness.  But 	Moses said to the people, ‘Do not fear! Stand by and see the salvation 	of the Lord which He will accomplish for you today; for the Egyptians 	whom you have seen today, you will never see them again forever.  The 	Lord will fight for you while you keep silent.’  Then the Lord said to 	Moses, ‘Why are you crying out to Me?...’”</a:t>
            </a:r>
            <a:endParaRPr lang="en-US" dirty="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lnSpcReduction="10000"/>
          </a:bodyPr>
          <a:lstStyle/>
          <a:p>
            <a:pPr marL="0" indent="0">
              <a:buNone/>
            </a:pPr>
            <a:r>
              <a:rPr lang="en-US" dirty="0">
                <a:latin typeface="Comic Sans MS" panose="030F0702030302020204" pitchFamily="66" charset="0"/>
              </a:rPr>
              <a:t>Shadrach, Meshach, &amp; Abednego</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Daniel 3:15-18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sz="2200" i="1" dirty="0">
                <a:latin typeface="Comic Sans MS" panose="030F0702030302020204" pitchFamily="66" charset="0"/>
              </a:rPr>
              <a:t>“’Now if you are ready, at the moment you hear the sound of the horn, flute, 	lyre, trigon, psaltery, and bagpipe, and all kinds of music, to fall down and 	worship the image that I have made, very well.  But if you will not worship, you 	will immediately be cast into the midst of a furnace of blazing fire; and what 	god is there who can deliver you out of my hands?’  Shadrach, Meshach and 	Abednego answered and said to the king, ‘Oh Nebuchadnezzar, we do not need 	to give you an answer concerning this matter.  If it be so, our God whom we 	serve is able to deliver us from the furnace of blazing fire; and He will deliver 	us out of your hand, O king.  But even if He does not, let it be known to you, O 	king, that we are not going to serve your gods or worship the golden image that 	you have set up.’”</a:t>
            </a:r>
            <a:endParaRPr lang="en-US" sz="2200" i="1" dirty="0">
              <a:latin typeface="Comic Sans MS" panose="030F0702030302020204" pitchFamily="66" charset="0"/>
            </a:endParaRPr>
          </a:p>
          <a:p>
            <a:pPr marL="457200" lvl="1" indent="0">
              <a:buNone/>
            </a:pPr>
            <a:endParaRPr lang="en-US" i="1" dirty="0">
              <a:latin typeface="Comic Sans MS" panose="030F0702030302020204" pitchFamily="66" charset="0"/>
            </a:endParaRPr>
          </a:p>
          <a:p>
            <a:pPr lvl="1">
              <a:buFontTx/>
              <a:buChar char="-"/>
            </a:pPr>
            <a:r>
              <a:rPr lang="en-US" dirty="0">
                <a:latin typeface="Comic Sans MS" panose="030F0702030302020204" pitchFamily="66" charset="0"/>
              </a:rPr>
              <a:t>Daniel 3:27 (NASB)</a:t>
            </a:r>
            <a:endParaRPr lang="en-US" dirty="0">
              <a:latin typeface="Comic Sans MS" panose="030F0702030302020204" pitchFamily="66" charset="0"/>
            </a:endParaRPr>
          </a:p>
          <a:p>
            <a:pPr marL="914400" lvl="2" indent="0">
              <a:buNone/>
            </a:pPr>
            <a:r>
              <a:rPr lang="en-US" sz="2200" i="1" dirty="0">
                <a:latin typeface="Comic Sans MS" panose="030F0702030302020204" pitchFamily="66" charset="0"/>
              </a:rPr>
              <a:t>“…the fire had no effect on the bodies of these men nor was the hair of their head singed, nor were their trousers damaged, nor had the smell of fire even come upon them.”</a:t>
            </a:r>
            <a:endParaRPr lang="en-US" sz="2200" i="1"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from a rope&#10;&#10;Description automatically generated with low confidence"/>
          <p:cNvPicPr>
            <a:picLocks noChangeAspect="1"/>
          </p:cNvPicPr>
          <p:nvPr/>
        </p:nvPicPr>
        <p:blipFill rotWithShape="1">
          <a:blip r:embed="rId1">
            <a:extLst>
              <a:ext uri="{28A0092B-C50C-407E-A947-70E740481C1C}">
                <a14:useLocalDpi xmlns:a14="http://schemas.microsoft.com/office/drawing/2010/main" val="0"/>
              </a:ext>
            </a:extLst>
          </a:blip>
          <a:srcRect l="21548" r="2974"/>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1"/>
          </p:nvPr>
        </p:nvSpPr>
        <p:spPr>
          <a:xfrm>
            <a:off x="6477000" y="2194102"/>
            <a:ext cx="5562599" cy="3908586"/>
          </a:xfrm>
        </p:spPr>
        <p:txBody>
          <a:bodyPr>
            <a:normAutofit/>
          </a:bodyPr>
          <a:lstStyle/>
          <a:p>
            <a:pPr marL="0" indent="0">
              <a:buNone/>
            </a:pPr>
            <a:endParaRPr lang="en-US" sz="2000" dirty="0"/>
          </a:p>
          <a:p>
            <a:pPr marL="0" indent="0">
              <a:buNone/>
            </a:pPr>
            <a:r>
              <a:rPr lang="en-US" sz="2000" dirty="0">
                <a:latin typeface="Comic Sans MS" panose="030F0702030302020204" pitchFamily="66" charset="0"/>
                <a:cs typeface="Arial" panose="020B0604020202020204" pitchFamily="34" charset="0"/>
              </a:rPr>
              <a:t>Secular Definition of Faith:</a:t>
            </a:r>
            <a:endParaRPr lang="en-US" sz="2000" dirty="0">
              <a:latin typeface="Comic Sans MS" panose="030F0702030302020204" pitchFamily="66" charset="0"/>
              <a:cs typeface="Arial" panose="020B0604020202020204" pitchFamily="34" charset="0"/>
            </a:endParaRPr>
          </a:p>
          <a:p>
            <a:pPr marL="0" indent="0">
              <a:buNone/>
            </a:pPr>
            <a:endParaRPr lang="en-US" sz="2000" dirty="0">
              <a:latin typeface="Comic Sans MS" panose="030F0702030302020204" pitchFamily="66" charset="0"/>
              <a:cs typeface="Arial" panose="020B0604020202020204" pitchFamily="34" charset="0"/>
            </a:endParaRPr>
          </a:p>
          <a:p>
            <a:pPr marL="457200" lvl="1" indent="0">
              <a:buNone/>
            </a:pPr>
            <a:r>
              <a:rPr lang="en-US" sz="2000" i="1" dirty="0">
                <a:latin typeface="Comic Sans MS" panose="030F0702030302020204" pitchFamily="66" charset="0"/>
                <a:cs typeface="Arial" panose="020B0604020202020204" pitchFamily="34" charset="0"/>
              </a:rPr>
              <a:t>“Strong belief or trust in someone or something.”</a:t>
            </a:r>
            <a:endParaRPr lang="en-US" sz="2000" i="1" dirty="0">
              <a:latin typeface="Comic Sans MS" panose="030F0702030302020204" pitchFamily="66" charset="0"/>
              <a:cs typeface="Arial" panose="020B0604020202020204" pitchFamily="34" charset="0"/>
            </a:endParaRPr>
          </a:p>
          <a:p>
            <a:pPr marL="914400" lvl="2" indent="0">
              <a:buNone/>
            </a:pPr>
            <a:endParaRPr lang="en-US" i="1" dirty="0">
              <a:latin typeface="Comic Sans MS" panose="030F0702030302020204" pitchFamily="66" charset="0"/>
              <a:cs typeface="Arial" panose="020B0604020202020204" pitchFamily="34" charset="0"/>
            </a:endParaRPr>
          </a:p>
          <a:p>
            <a:pPr marL="914400" lvl="2" indent="0">
              <a:buNone/>
            </a:pPr>
            <a:r>
              <a:rPr lang="en-US" dirty="0">
                <a:latin typeface="Comic Sans MS" panose="030F0702030302020204" pitchFamily="66" charset="0"/>
                <a:cs typeface="Arial" panose="020B0604020202020204" pitchFamily="34" charset="0"/>
              </a:rPr>
              <a:t>- from Merriam-Webster dictionary</a:t>
            </a:r>
            <a:endParaRPr lang="en-US" i="1" dirty="0">
              <a:latin typeface="Comic Sans MS" panose="030F0702030302020204" pitchFamily="66" charset="0"/>
              <a:cs typeface="Arial" panose="020B0604020202020204" pitchFamily="34" charset="0"/>
            </a:endParaRPr>
          </a:p>
          <a:p>
            <a:pPr marL="457200" lvl="1" indent="0">
              <a:buNone/>
            </a:pPr>
            <a:endParaRPr lang="en-US" sz="2000" i="1" dirty="0">
              <a:latin typeface="Comic Sans MS" panose="030F0702030302020204" pitchFamily="66" charset="0"/>
              <a:cs typeface="Arial" panose="020B0604020202020204" pitchFamily="34" charset="0"/>
            </a:endParaRPr>
          </a:p>
          <a:p>
            <a:pPr marL="457200" lvl="1" indent="0">
              <a:buNone/>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lnSpcReduction="10000"/>
          </a:bodyPr>
          <a:lstStyle/>
          <a:p>
            <a:pPr marL="0" indent="0">
              <a:buNone/>
            </a:pPr>
            <a:r>
              <a:rPr lang="en-US" dirty="0">
                <a:latin typeface="Comic Sans MS" panose="030F0702030302020204" pitchFamily="66" charset="0"/>
              </a:rPr>
              <a:t>Mordecai &amp; Esther</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Esther 4:13-16 (NASB)</a:t>
            </a: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a:t>
            </a:r>
            <a:r>
              <a:rPr lang="en-US" sz="2000" i="1" dirty="0">
                <a:latin typeface="Comic Sans MS" panose="030F0702030302020204" pitchFamily="66" charset="0"/>
              </a:rPr>
              <a:t>“Then Mordecai told them to reply to Esther, ‘Do not imagine that you in the 	king’s palace can escape any more than all the Jews.  For if you remain silent at 	this time, relief and deliverance will arise for the Jews from another place, 	and you and your father’s house will perish.  And who knows whether you have 	not attained royalty for such a time as this?’  Then Esther told them to reply 	to Mordecai, ‘Go, assemble all the Jews who are found in Susa, and fast for me; 	do not eat or drink for three days, night or day.  I and my maidens will also 	fast in the same way.  And thus I will go in to the king, which is not according 	to the law; and if I perish, I perish.’”</a:t>
            </a:r>
            <a:endParaRPr lang="en-US" sz="2000" i="1" dirty="0">
              <a:latin typeface="Comic Sans MS" panose="030F0702030302020204" pitchFamily="66" charset="0"/>
            </a:endParaRPr>
          </a:p>
          <a:p>
            <a:pPr marL="457200" lvl="1" indent="0">
              <a:buNone/>
            </a:pPr>
            <a:endParaRPr lang="en-US" sz="2000" i="1" dirty="0">
              <a:latin typeface="Comic Sans MS" panose="030F0702030302020204" pitchFamily="66" charset="0"/>
            </a:endParaRPr>
          </a:p>
          <a:p>
            <a:pPr lvl="1">
              <a:buFontTx/>
              <a:buChar char="-"/>
            </a:pPr>
            <a:r>
              <a:rPr lang="en-US" dirty="0">
                <a:latin typeface="Comic Sans MS" panose="030F0702030302020204" pitchFamily="66" charset="0"/>
              </a:rPr>
              <a:t>Esther 8:1,2 (NASB)</a:t>
            </a:r>
            <a:endParaRPr lang="en-US" dirty="0">
              <a:latin typeface="Comic Sans MS" panose="030F0702030302020204" pitchFamily="66" charset="0"/>
            </a:endParaRPr>
          </a:p>
          <a:p>
            <a:pPr marL="457200" lvl="1" indent="0">
              <a:buNone/>
            </a:pPr>
            <a:r>
              <a:rPr lang="en-US" sz="2000" dirty="0">
                <a:latin typeface="Comic Sans MS" panose="030F0702030302020204" pitchFamily="66" charset="0"/>
              </a:rPr>
              <a:t>	</a:t>
            </a:r>
            <a:r>
              <a:rPr lang="en-US" sz="2000" i="1" dirty="0">
                <a:latin typeface="Comic Sans MS" panose="030F0702030302020204" pitchFamily="66" charset="0"/>
              </a:rPr>
              <a:t>“On that day King Ahasuerus gave the house of Haman, the enemy of the Jews, 	to Queen Esther; and Mordecai came before the king, for Esther had disclosed 	what he was to her.  And the king took off his signet ring which he had taken 	away from Haman, and gave it to Mordecai.”</a:t>
            </a:r>
            <a:endParaRPr lang="en-US" sz="2000" i="1" dirty="0">
              <a:latin typeface="Comic Sans MS" panose="030F0702030302020204"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r>
              <a:rPr lang="en-US" dirty="0">
                <a:latin typeface="Comic Sans MS" panose="030F0702030302020204" pitchFamily="66" charset="0"/>
              </a:rPr>
              <a:t>John the Baptist, Part I</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Matthew 11:2-5 (NASB)</a:t>
            </a:r>
            <a:endParaRPr lang="en-US" dirty="0">
              <a:latin typeface="Comic Sans MS" panose="030F0702030302020204" pitchFamily="66" charset="0"/>
            </a:endParaRPr>
          </a:p>
          <a:p>
            <a:pPr marL="457200" lvl="1" indent="0">
              <a:buNone/>
            </a:pPr>
            <a:r>
              <a:rPr lang="en-US" sz="2000" dirty="0">
                <a:latin typeface="Comic Sans MS" panose="030F0702030302020204" pitchFamily="66" charset="0"/>
              </a:rPr>
              <a:t>	</a:t>
            </a:r>
            <a:r>
              <a:rPr lang="en-US" sz="2000" i="1" dirty="0">
                <a:latin typeface="Comic Sans MS" panose="030F0702030302020204" pitchFamily="66" charset="0"/>
              </a:rPr>
              <a:t>“Now when John in prison heard of the works of Christ, he sent word by his 	disciples, and said to Him, ‘Are You the Expected One, or shall we look for 	someone else?’  And Jesus answered and said to them, ‘Go and report to John 	what you hear and see: the blind receive sight and the lame walk, the lepers 	are cleansed and the deaf hear, and the dead are raised up, and the poor have 	the Gospel preached to them.’”</a:t>
            </a:r>
            <a:endParaRPr lang="en-US" sz="2000" i="1" dirty="0">
              <a:latin typeface="Comic Sans MS" panose="030F0702030302020204" pitchFamily="66" charset="0"/>
            </a:endParaRPr>
          </a:p>
          <a:p>
            <a:pPr marL="457200" lvl="1" indent="0">
              <a:buNone/>
            </a:pPr>
            <a:endParaRPr lang="en-US" sz="2000" dirty="0">
              <a:latin typeface="Comic Sans MS" panose="030F0702030302020204" pitchFamily="66" charset="0"/>
            </a:endParaRPr>
          </a:p>
          <a:p>
            <a:pPr lvl="1">
              <a:buFontTx/>
              <a:buChar char="-"/>
            </a:pPr>
            <a:r>
              <a:rPr lang="en-US" dirty="0">
                <a:latin typeface="Comic Sans MS" panose="030F0702030302020204" pitchFamily="66" charset="0"/>
              </a:rPr>
              <a:t>Matthew 11:11 (NASB)</a:t>
            </a:r>
            <a:endParaRPr lang="en-US" dirty="0">
              <a:latin typeface="Comic Sans MS" panose="030F0702030302020204" pitchFamily="66" charset="0"/>
            </a:endParaRPr>
          </a:p>
          <a:p>
            <a:pPr marL="457200" lvl="1" indent="0">
              <a:buNone/>
            </a:pPr>
            <a:r>
              <a:rPr lang="en-US" sz="2000" dirty="0">
                <a:latin typeface="Comic Sans MS" panose="030F0702030302020204" pitchFamily="66" charset="0"/>
              </a:rPr>
              <a:t>	</a:t>
            </a:r>
            <a:r>
              <a:rPr lang="en-US" sz="2000" i="1" dirty="0">
                <a:latin typeface="Comic Sans MS" panose="030F0702030302020204" pitchFamily="66" charset="0"/>
              </a:rPr>
              <a:t>“Truly, I say to you, among those born of women there has not arisen anyone 		greater than John the Baptist; yet he who is least in the kingdom of heaven is 	greater than he.”</a:t>
            </a:r>
            <a:endParaRPr lang="en-US" sz="2000" i="1" dirty="0">
              <a:latin typeface="Comic Sans MS" panose="030F0702030302020204"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r>
              <a:rPr lang="en-US" dirty="0">
                <a:latin typeface="Comic Sans MS" panose="030F0702030302020204" pitchFamily="66" charset="0"/>
              </a:rPr>
              <a:t>John the Baptist, Part II</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John 3:29,30 (NASB)</a:t>
            </a:r>
            <a:endParaRPr lang="en-US" dirty="0">
              <a:latin typeface="Comic Sans MS" panose="030F0702030302020204" pitchFamily="66" charset="0"/>
            </a:endParaRPr>
          </a:p>
          <a:p>
            <a:pPr marL="457200" lvl="1" indent="0">
              <a:buNone/>
            </a:pPr>
            <a:r>
              <a:rPr lang="en-US" sz="2000" dirty="0">
                <a:latin typeface="Comic Sans MS" panose="030F0702030302020204" pitchFamily="66" charset="0"/>
              </a:rPr>
              <a:t>	</a:t>
            </a:r>
            <a:r>
              <a:rPr lang="en-US" sz="2000" i="1" dirty="0">
                <a:latin typeface="Comic Sans MS" panose="030F0702030302020204" pitchFamily="66" charset="0"/>
              </a:rPr>
              <a:t>“He who has the bride is the bridegroom; but the friend of the bridegroom, 	who stands and hears him, rejoices greatly because of the bridegroom’s voice.  	And so this joy of mine has been made full.  He must increase, but I must 	decrease.”</a:t>
            </a:r>
            <a:endParaRPr lang="en-US" sz="2000" i="1" dirty="0">
              <a:latin typeface="Comic Sans MS" panose="030F0702030302020204" pitchFamily="66" charset="0"/>
            </a:endParaRPr>
          </a:p>
          <a:p>
            <a:pPr marL="457200" lvl="1" indent="0">
              <a:buNone/>
            </a:pPr>
            <a:endParaRPr lang="en-US" sz="2000" dirty="0">
              <a:latin typeface="Comic Sans MS" panose="030F0702030302020204" pitchFamily="66" charset="0"/>
            </a:endParaRPr>
          </a:p>
          <a:p>
            <a:pPr lvl="1">
              <a:buFontTx/>
              <a:buChar char="-"/>
            </a:pPr>
            <a:r>
              <a:rPr lang="en-US" dirty="0">
                <a:latin typeface="Comic Sans MS" panose="030F0702030302020204" pitchFamily="66" charset="0"/>
              </a:rPr>
              <a:t>Mark 6:25-28 (NASB)</a:t>
            </a:r>
            <a:endParaRPr lang="en-US" dirty="0">
              <a:latin typeface="Comic Sans MS" panose="030F0702030302020204" pitchFamily="66" charset="0"/>
            </a:endParaRPr>
          </a:p>
          <a:p>
            <a:pPr marL="457200" lvl="1" indent="0">
              <a:buNone/>
            </a:pPr>
            <a:r>
              <a:rPr lang="en-US" sz="2000" dirty="0">
                <a:latin typeface="Comic Sans MS" panose="030F0702030302020204" pitchFamily="66" charset="0"/>
              </a:rPr>
              <a:t>	</a:t>
            </a:r>
            <a:r>
              <a:rPr lang="en-US" sz="2000" i="1" dirty="0">
                <a:latin typeface="Comic Sans MS" panose="030F0702030302020204" pitchFamily="66" charset="0"/>
              </a:rPr>
              <a:t>“And immediately she came in haste before the king and asked, saying, ‘I want 	you to give me right away the head of John the Baptist on a platter.’  And 	although the king was very sorry, yet because of his oaths and because of his 	dinner guests, he was unwilling to refuse her.  And immediately the king sent an 	executioner and commanded him to bring back his head.  And he went and had 	him beheaded in the prison, and brought his head on a platter, and gave it to 	the girl; and the girl gave it to her mother.”</a:t>
            </a:r>
            <a:endParaRPr lang="en-US" sz="2000" i="1" dirty="0">
              <a:latin typeface="Comic Sans MS" panose="030F0702030302020204"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5159829" cy="5608927"/>
          </a:xfrm>
        </p:spPr>
        <p:txBody>
          <a:bodyPr>
            <a:normAutofit fontScale="85000" lnSpcReduction="20000"/>
          </a:bodyPr>
          <a:lstStyle/>
          <a:p>
            <a:pPr marL="0" indent="0" algn="l">
              <a:buNone/>
            </a:pPr>
            <a:r>
              <a:rPr lang="en-US" sz="1500" b="1" i="1" dirty="0">
                <a:solidFill>
                  <a:srgbClr val="000000"/>
                </a:solidFill>
                <a:effectLst/>
                <a:latin typeface="Comic Sans MS" panose="030F0702030302020204" pitchFamily="66" charset="0"/>
              </a:rPr>
              <a:t>22 </a:t>
            </a:r>
            <a:r>
              <a:rPr lang="en-US" sz="1500" b="0" i="1" dirty="0">
                <a:solidFill>
                  <a:srgbClr val="000000"/>
                </a:solidFill>
                <a:effectLst/>
                <a:latin typeface="Comic Sans MS" panose="030F0702030302020204" pitchFamily="66" charset="0"/>
              </a:rPr>
              <a:t>My God, my God, why have You forsaken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Far from my help are the words of my groaning.</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2 </a:t>
            </a:r>
            <a:r>
              <a:rPr lang="en-US" sz="1500" b="0" i="1" dirty="0">
                <a:solidFill>
                  <a:srgbClr val="000000"/>
                </a:solidFill>
                <a:effectLst/>
                <a:latin typeface="Comic Sans MS" panose="030F0702030302020204" pitchFamily="66" charset="0"/>
              </a:rPr>
              <a:t>My God, I cry out by day, but You do not answer;</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And by night, but I have no rest.</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3 </a:t>
            </a:r>
            <a:r>
              <a:rPr lang="en-US" sz="1500" b="0" i="1" dirty="0">
                <a:solidFill>
                  <a:srgbClr val="000000"/>
                </a:solidFill>
                <a:effectLst/>
                <a:latin typeface="Comic Sans MS" panose="030F0702030302020204" pitchFamily="66" charset="0"/>
              </a:rPr>
              <a:t>Yet You are holy,</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You who are enthroned upon the praises of Israel.</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4 </a:t>
            </a:r>
            <a:r>
              <a:rPr lang="en-US" sz="1500" b="0" i="1" dirty="0">
                <a:solidFill>
                  <a:srgbClr val="000000"/>
                </a:solidFill>
                <a:effectLst/>
                <a:latin typeface="Comic Sans MS" panose="030F0702030302020204" pitchFamily="66" charset="0"/>
              </a:rPr>
              <a:t>In You our fathers trusted;</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They trusted and You rescued them.</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5 </a:t>
            </a:r>
            <a:r>
              <a:rPr lang="en-US" sz="1500" b="0" i="1" dirty="0">
                <a:solidFill>
                  <a:srgbClr val="000000"/>
                </a:solidFill>
                <a:effectLst/>
                <a:latin typeface="Comic Sans MS" panose="030F0702030302020204" pitchFamily="66" charset="0"/>
              </a:rPr>
              <a:t>To You they cried out and they fled to safety;</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In You they trusted and were not disappointed.</a:t>
            </a:r>
            <a:endParaRPr lang="en-US" sz="1500" b="0" i="1" dirty="0">
              <a:solidFill>
                <a:srgbClr val="000000"/>
              </a:solidFill>
              <a:effectLst/>
              <a:latin typeface="Comic Sans MS" panose="030F0702030302020204" pitchFamily="66" charset="0"/>
            </a:endParaRPr>
          </a:p>
          <a:p>
            <a:pPr marL="0" indent="0" algn="l">
              <a:buNone/>
            </a:pPr>
            <a:r>
              <a:rPr lang="en-US" sz="1500" b="1" i="1" baseline="30000" dirty="0">
                <a:solidFill>
                  <a:srgbClr val="000000"/>
                </a:solidFill>
                <a:effectLst/>
                <a:latin typeface="Comic Sans MS" panose="030F0702030302020204" pitchFamily="66" charset="0"/>
              </a:rPr>
              <a:t>6 </a:t>
            </a:r>
            <a:r>
              <a:rPr lang="en-US" sz="1500" b="0" i="1" dirty="0">
                <a:solidFill>
                  <a:srgbClr val="000000"/>
                </a:solidFill>
                <a:effectLst/>
                <a:latin typeface="Comic Sans MS" panose="030F0702030302020204" pitchFamily="66" charset="0"/>
              </a:rPr>
              <a:t>But I am a worm and not a person,</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 disgrace of mankind and despised by the people.</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7 </a:t>
            </a:r>
            <a:r>
              <a:rPr lang="en-US" sz="1500" b="0" i="1" dirty="0">
                <a:solidFill>
                  <a:srgbClr val="000000"/>
                </a:solidFill>
                <a:effectLst/>
                <a:latin typeface="Comic Sans MS" panose="030F0702030302020204" pitchFamily="66" charset="0"/>
              </a:rPr>
              <a:t>All who see me deride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They sneer, they shake their heads, saying,</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8 </a:t>
            </a:r>
            <a:r>
              <a:rPr lang="en-US" sz="1500" b="0" i="1" dirty="0">
                <a:solidFill>
                  <a:srgbClr val="000000"/>
                </a:solidFill>
                <a:effectLst/>
                <a:latin typeface="Comic Sans MS" panose="030F0702030302020204" pitchFamily="66" charset="0"/>
              </a:rPr>
              <a:t>“Turn him over to the </a:t>
            </a:r>
            <a:r>
              <a:rPr lang="en-US" sz="1500" b="0" i="1" cap="small" dirty="0">
                <a:solidFill>
                  <a:srgbClr val="000000"/>
                </a:solidFill>
                <a:effectLst/>
                <a:latin typeface="Comic Sans MS" panose="030F0702030302020204" pitchFamily="66" charset="0"/>
              </a:rPr>
              <a:t>Lord</a:t>
            </a:r>
            <a:r>
              <a:rPr lang="en-US" sz="1500" b="0" i="1" dirty="0">
                <a:solidFill>
                  <a:srgbClr val="000000"/>
                </a:solidFill>
                <a:effectLst/>
                <a:latin typeface="Comic Sans MS" panose="030F0702030302020204" pitchFamily="66" charset="0"/>
              </a:rPr>
              <a:t>; let Him save him;</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Let Him rescue him, because He delights in him.”</a:t>
            </a:r>
            <a:endParaRPr lang="en-US" sz="1500" b="0" i="1" dirty="0">
              <a:solidFill>
                <a:srgbClr val="000000"/>
              </a:solidFill>
              <a:effectLst/>
              <a:latin typeface="Comic Sans MS" panose="030F0702030302020204" pitchFamily="66" charset="0"/>
            </a:endParaRPr>
          </a:p>
          <a:p>
            <a:pPr marL="0" indent="0" algn="l">
              <a:buNone/>
            </a:pPr>
            <a:r>
              <a:rPr lang="en-US" sz="1500" b="1" i="1" baseline="30000" dirty="0">
                <a:solidFill>
                  <a:srgbClr val="000000"/>
                </a:solidFill>
                <a:effectLst/>
                <a:latin typeface="Comic Sans MS" panose="030F0702030302020204" pitchFamily="66" charset="0"/>
              </a:rPr>
              <a:t>9 </a:t>
            </a:r>
            <a:r>
              <a:rPr lang="en-US" sz="1500" b="0" i="1" dirty="0">
                <a:solidFill>
                  <a:srgbClr val="000000"/>
                </a:solidFill>
                <a:effectLst/>
                <a:latin typeface="Comic Sans MS" panose="030F0702030302020204" pitchFamily="66" charset="0"/>
              </a:rPr>
              <a:t>Yet You are He who brought me forth from the womb;</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You made me trust when upon my mother’s breasts.</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10 </a:t>
            </a:r>
            <a:r>
              <a:rPr lang="en-US" sz="1500" b="0" i="1" dirty="0">
                <a:solidFill>
                  <a:srgbClr val="000000"/>
                </a:solidFill>
                <a:effectLst/>
                <a:latin typeface="Comic Sans MS" panose="030F0702030302020204" pitchFamily="66" charset="0"/>
              </a:rPr>
              <a:t>I was cast upon You from birth;</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You have been my God from my mother’s womb.</a:t>
            </a:r>
            <a:endParaRPr lang="en-US" sz="1500" b="0" i="1" dirty="0">
              <a:solidFill>
                <a:srgbClr val="000000"/>
              </a:solidFill>
              <a:effectLst/>
              <a:latin typeface="Comic Sans MS" panose="030F0702030302020204" pitchFamily="66" charset="0"/>
            </a:endParaRPr>
          </a:p>
          <a:p>
            <a:pPr marL="0" indent="0" algn="l">
              <a:buNone/>
            </a:pPr>
            <a:r>
              <a:rPr lang="en-US" sz="1500" b="1" i="1" baseline="30000" dirty="0">
                <a:solidFill>
                  <a:srgbClr val="000000"/>
                </a:solidFill>
                <a:effectLst/>
                <a:latin typeface="Comic Sans MS" panose="030F0702030302020204" pitchFamily="66" charset="0"/>
              </a:rPr>
              <a:t>11 </a:t>
            </a:r>
            <a:r>
              <a:rPr lang="en-US" sz="1500" b="0" i="1" dirty="0">
                <a:solidFill>
                  <a:srgbClr val="000000"/>
                </a:solidFill>
                <a:effectLst/>
                <a:latin typeface="Comic Sans MS" panose="030F0702030302020204" pitchFamily="66" charset="0"/>
              </a:rPr>
              <a:t>Do not be far from me, for trouble is near;</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For there is no one to help.</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12 </a:t>
            </a:r>
            <a:r>
              <a:rPr lang="en-US" sz="1500" b="0" i="1" dirty="0">
                <a:solidFill>
                  <a:srgbClr val="000000"/>
                </a:solidFill>
                <a:effectLst/>
                <a:latin typeface="Comic Sans MS" panose="030F0702030302020204" pitchFamily="66" charset="0"/>
              </a:rPr>
              <a:t>Many bulls have surrounded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Strong bulls of Bashan have encircled me.</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13 </a:t>
            </a:r>
            <a:r>
              <a:rPr lang="en-US" sz="1500" b="0" i="1" dirty="0">
                <a:solidFill>
                  <a:srgbClr val="000000"/>
                </a:solidFill>
                <a:effectLst/>
                <a:latin typeface="Comic Sans MS" panose="030F0702030302020204" pitchFamily="66" charset="0"/>
              </a:rPr>
              <a:t>They open their mouths wide at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As a ravening and roaring lion.</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14 </a:t>
            </a:r>
            <a:r>
              <a:rPr lang="en-US" sz="1500" b="0" i="1" dirty="0">
                <a:solidFill>
                  <a:srgbClr val="000000"/>
                </a:solidFill>
                <a:effectLst/>
                <a:latin typeface="Comic Sans MS" panose="030F0702030302020204" pitchFamily="66" charset="0"/>
              </a:rPr>
              <a:t>I am poured out like water,</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And all my bones are out of joint;</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My heart is like wax;</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It is melted within me.</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15 </a:t>
            </a:r>
            <a:r>
              <a:rPr lang="en-US" sz="1500" b="0" i="1" dirty="0">
                <a:solidFill>
                  <a:srgbClr val="000000"/>
                </a:solidFill>
                <a:effectLst/>
                <a:latin typeface="Comic Sans MS" panose="030F0702030302020204" pitchFamily="66" charset="0"/>
              </a:rPr>
              <a:t>My strength is dried up like a piece of pottery,</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And my tongue clings to my jaws;</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And You lay me in the dust of death.</a:t>
            </a:r>
            <a:br>
              <a:rPr lang="en-US" sz="1500" b="0" i="1" dirty="0">
                <a:solidFill>
                  <a:srgbClr val="000000"/>
                </a:solidFill>
                <a:effectLst/>
                <a:latin typeface="Comic Sans MS" panose="030F0702030302020204" pitchFamily="66" charset="0"/>
              </a:rPr>
            </a:br>
            <a:r>
              <a:rPr lang="en-US" sz="1500" b="1" i="1" baseline="30000" dirty="0">
                <a:solidFill>
                  <a:srgbClr val="000000"/>
                </a:solidFill>
                <a:effectLst/>
                <a:latin typeface="Comic Sans MS" panose="030F0702030302020204" pitchFamily="66" charset="0"/>
              </a:rPr>
              <a:t>16 </a:t>
            </a:r>
            <a:r>
              <a:rPr lang="en-US" sz="1500" b="0" i="1" dirty="0">
                <a:solidFill>
                  <a:srgbClr val="000000"/>
                </a:solidFill>
                <a:effectLst/>
                <a:latin typeface="Comic Sans MS" panose="030F0702030302020204" pitchFamily="66" charset="0"/>
              </a:rPr>
              <a:t>For dogs have surrounded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A band of evildoers has encompassed me;</a:t>
            </a:r>
            <a:br>
              <a:rPr lang="en-US" sz="1500" b="0" i="1" dirty="0">
                <a:solidFill>
                  <a:srgbClr val="000000"/>
                </a:solidFill>
                <a:effectLst/>
                <a:latin typeface="Comic Sans MS" panose="030F0702030302020204" pitchFamily="66" charset="0"/>
              </a:rPr>
            </a:br>
            <a:r>
              <a:rPr lang="en-US" sz="1500" b="0" i="1" dirty="0">
                <a:solidFill>
                  <a:srgbClr val="000000"/>
                </a:solidFill>
                <a:effectLst/>
                <a:latin typeface="Comic Sans MS" panose="030F0702030302020204" pitchFamily="66" charset="0"/>
              </a:rPr>
              <a:t>They pierced my hands and my feet.</a:t>
            </a:r>
            <a:endParaRPr lang="en-US" sz="1500" b="0" i="1" dirty="0">
              <a:solidFill>
                <a:srgbClr val="000000"/>
              </a:solidFill>
              <a:effectLst/>
              <a:latin typeface="Comic Sans MS" panose="030F0702030302020204" pitchFamily="66" charset="0"/>
            </a:endParaRPr>
          </a:p>
          <a:p>
            <a:pPr marL="0" indent="0">
              <a:buNone/>
            </a:pPr>
            <a:endParaRPr lang="en-US" sz="800" dirty="0">
              <a:latin typeface="Comic Sans MS" panose="030F0702030302020204" pitchFamily="66" charset="0"/>
            </a:endParaRPr>
          </a:p>
        </p:txBody>
      </p:sp>
      <p:sp>
        <p:nvSpPr>
          <p:cNvPr id="4" name="Content Placeholder 2"/>
          <p:cNvSpPr txBox="1"/>
          <p:nvPr/>
        </p:nvSpPr>
        <p:spPr>
          <a:xfrm>
            <a:off x="6237515" y="568036"/>
            <a:ext cx="5159829" cy="5608927"/>
          </a:xfrm>
          <a:prstGeom prst="rect">
            <a:avLst/>
          </a:prstGeom>
        </p:spPr>
        <p:txBody>
          <a:bodyPr vert="horz" lIns="91440" tIns="45720" rIns="91440" bIns="45720" rtlCol="0" anchor="b">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400" b="1" i="1" baseline="30000" dirty="0">
                <a:solidFill>
                  <a:srgbClr val="000000"/>
                </a:solidFill>
                <a:effectLst/>
                <a:latin typeface="Comic Sans MS" panose="030F0702030302020204" pitchFamily="66" charset="0"/>
              </a:rPr>
              <a:t>17 </a:t>
            </a:r>
            <a:r>
              <a:rPr lang="en-US" sz="1400" b="0" i="1" dirty="0">
                <a:solidFill>
                  <a:srgbClr val="000000"/>
                </a:solidFill>
                <a:effectLst/>
                <a:latin typeface="Comic Sans MS" panose="030F0702030302020204" pitchFamily="66" charset="0"/>
              </a:rPr>
              <a:t>I can count all my bones.</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They look, they stare at me;</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18 </a:t>
            </a:r>
            <a:r>
              <a:rPr lang="en-US" sz="1400" b="0" i="1" dirty="0">
                <a:solidFill>
                  <a:srgbClr val="000000"/>
                </a:solidFill>
                <a:effectLst/>
                <a:latin typeface="Comic Sans MS" panose="030F0702030302020204" pitchFamily="66" charset="0"/>
              </a:rPr>
              <a:t>They divide my garments among them,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And they cast lots for my clothing.</a:t>
            </a:r>
            <a:endParaRPr lang="en-US" sz="1400" b="0" i="1" dirty="0">
              <a:solidFill>
                <a:srgbClr val="000000"/>
              </a:solidFill>
              <a:effectLst/>
              <a:latin typeface="Comic Sans MS" panose="030F0702030302020204" pitchFamily="66" charset="0"/>
            </a:endParaRPr>
          </a:p>
          <a:p>
            <a:pPr marL="0" indent="0" algn="l">
              <a:buNone/>
            </a:pPr>
            <a:r>
              <a:rPr lang="en-US" sz="1400" b="1" i="1" baseline="30000" dirty="0">
                <a:solidFill>
                  <a:srgbClr val="000000"/>
                </a:solidFill>
                <a:effectLst/>
                <a:latin typeface="Comic Sans MS" panose="030F0702030302020204" pitchFamily="66" charset="0"/>
              </a:rPr>
              <a:t>19 </a:t>
            </a:r>
            <a:r>
              <a:rPr lang="en-US" sz="1400" b="0" i="1" dirty="0">
                <a:solidFill>
                  <a:srgbClr val="000000"/>
                </a:solidFill>
                <a:effectLst/>
                <a:latin typeface="Comic Sans MS" panose="030F0702030302020204" pitchFamily="66" charset="0"/>
              </a:rPr>
              <a:t>But You, </a:t>
            </a:r>
            <a:r>
              <a:rPr lang="en-US" sz="1400" b="0" i="1" cap="small" dirty="0">
                <a:solidFill>
                  <a:srgbClr val="000000"/>
                </a:solidFill>
                <a:effectLst/>
                <a:latin typeface="Comic Sans MS" panose="030F0702030302020204" pitchFamily="66" charset="0"/>
              </a:rPr>
              <a:t>Lord</a:t>
            </a:r>
            <a:r>
              <a:rPr lang="en-US" sz="1400" b="0" i="1" dirty="0">
                <a:solidFill>
                  <a:srgbClr val="000000"/>
                </a:solidFill>
                <a:effectLst/>
                <a:latin typeface="Comic Sans MS" panose="030F0702030302020204" pitchFamily="66" charset="0"/>
              </a:rPr>
              <a:t>, do not be far away;</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You who are my help, hurry to my assistance.</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20 </a:t>
            </a:r>
            <a:r>
              <a:rPr lang="en-US" sz="1400" b="0" i="1" dirty="0">
                <a:solidFill>
                  <a:srgbClr val="000000"/>
                </a:solidFill>
                <a:effectLst/>
                <a:latin typeface="Comic Sans MS" panose="030F0702030302020204" pitchFamily="66" charset="0"/>
              </a:rPr>
              <a:t>Save my soul from the sword,</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My only life from the power of the dog.</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21 </a:t>
            </a:r>
            <a:r>
              <a:rPr lang="en-US" sz="1400" b="0" i="1" dirty="0">
                <a:solidFill>
                  <a:srgbClr val="000000"/>
                </a:solidFill>
                <a:effectLst/>
                <a:latin typeface="Comic Sans MS" panose="030F0702030302020204" pitchFamily="66" charset="0"/>
              </a:rPr>
              <a:t>Save me from the lion’s mouth;</a:t>
            </a:r>
            <a:endParaRPr lang="en-US" sz="1400" b="0" i="1" dirty="0">
              <a:solidFill>
                <a:srgbClr val="000000"/>
              </a:solidFill>
              <a:effectLst/>
              <a:latin typeface="Comic Sans MS" panose="030F0702030302020204" pitchFamily="66" charset="0"/>
            </a:endParaRPr>
          </a:p>
          <a:p>
            <a:pPr marL="0" indent="0" algn="l">
              <a:buNone/>
            </a:pPr>
            <a:r>
              <a:rPr lang="en-US" sz="1400" i="1" dirty="0">
                <a:solidFill>
                  <a:srgbClr val="FF0000"/>
                </a:solidFill>
                <a:latin typeface="Comic Sans MS" panose="030F0702030302020204" pitchFamily="66" charset="0"/>
              </a:rPr>
              <a:t>_________________________________________</a:t>
            </a:r>
            <a:endParaRPr lang="en-US" sz="1400" i="1" dirty="0">
              <a:solidFill>
                <a:srgbClr val="FF0000"/>
              </a:solidFill>
              <a:latin typeface="Comic Sans MS" panose="030F0702030302020204" pitchFamily="66" charset="0"/>
            </a:endParaRPr>
          </a:p>
          <a:p>
            <a:pPr marL="0" indent="0" algn="l">
              <a:buNone/>
            </a:pPr>
            <a:br>
              <a:rPr lang="en-US" sz="900" b="0" i="1" dirty="0">
                <a:solidFill>
                  <a:srgbClr val="000000"/>
                </a:solidFill>
                <a:effectLst/>
                <a:latin typeface="Comic Sans MS" panose="030F0702030302020204" pitchFamily="66" charset="0"/>
              </a:rPr>
            </a:br>
            <a:r>
              <a:rPr lang="en-US" sz="1500" i="1" dirty="0">
                <a:solidFill>
                  <a:srgbClr val="FF0000"/>
                </a:solidFill>
                <a:effectLst/>
                <a:latin typeface="Comic Sans MS" panose="030F0702030302020204" pitchFamily="66" charset="0"/>
              </a:rPr>
              <a:t>From the horns of the wild oxen You answer me</a:t>
            </a:r>
            <a:r>
              <a:rPr lang="en-US" sz="1500" b="1" i="1" dirty="0">
                <a:solidFill>
                  <a:srgbClr val="FF0000"/>
                </a:solidFill>
                <a:effectLst/>
                <a:latin typeface="Comic Sans MS" panose="030F0702030302020204" pitchFamily="66" charset="0"/>
              </a:rPr>
              <a:t>.</a:t>
            </a:r>
            <a:endParaRPr lang="en-US" sz="1500" b="1" i="1" dirty="0">
              <a:solidFill>
                <a:srgbClr val="FF0000"/>
              </a:solidFill>
              <a:effectLst/>
              <a:latin typeface="Comic Sans MS" panose="030F0702030302020204" pitchFamily="66" charset="0"/>
            </a:endParaRPr>
          </a:p>
          <a:p>
            <a:pPr marL="0" indent="0" algn="l">
              <a:buNone/>
            </a:pPr>
            <a:r>
              <a:rPr lang="en-US" sz="1500" b="1" i="1" dirty="0">
                <a:solidFill>
                  <a:srgbClr val="FF0000"/>
                </a:solidFill>
                <a:effectLst/>
                <a:latin typeface="Comic Sans MS" panose="030F0702030302020204" pitchFamily="66" charset="0"/>
              </a:rPr>
              <a:t>______________________________________</a:t>
            </a:r>
            <a:endParaRPr lang="en-US" sz="1500" b="1" i="1" dirty="0">
              <a:solidFill>
                <a:srgbClr val="FF0000"/>
              </a:solidFill>
              <a:effectLst/>
              <a:latin typeface="Comic Sans MS" panose="030F0702030302020204" pitchFamily="66" charset="0"/>
            </a:endParaRPr>
          </a:p>
          <a:p>
            <a:pPr marL="0" indent="0" algn="l">
              <a:buNone/>
            </a:pPr>
            <a:r>
              <a:rPr lang="en-US" sz="1400" b="1" i="1" baseline="30000" dirty="0">
                <a:solidFill>
                  <a:srgbClr val="000000"/>
                </a:solidFill>
                <a:effectLst/>
                <a:latin typeface="Comic Sans MS" panose="030F0702030302020204" pitchFamily="66" charset="0"/>
              </a:rPr>
              <a:t>22 </a:t>
            </a:r>
            <a:r>
              <a:rPr lang="en-US" sz="1400" b="0" i="1" dirty="0">
                <a:solidFill>
                  <a:srgbClr val="000000"/>
                </a:solidFill>
                <a:effectLst/>
                <a:latin typeface="Comic Sans MS" panose="030F0702030302020204" pitchFamily="66" charset="0"/>
              </a:rPr>
              <a:t>I will proclaim Your name to my brothers;</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In the midst of the assembly I will praise You.</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23 </a:t>
            </a:r>
            <a:r>
              <a:rPr lang="en-US" sz="1400" b="0" i="1" dirty="0">
                <a:solidFill>
                  <a:srgbClr val="000000"/>
                </a:solidFill>
                <a:effectLst/>
                <a:latin typeface="Comic Sans MS" panose="030F0702030302020204" pitchFamily="66" charset="0"/>
              </a:rPr>
              <a:t>You who fear the </a:t>
            </a:r>
            <a:r>
              <a:rPr lang="en-US" sz="1400" b="0" i="1" cap="small" dirty="0">
                <a:solidFill>
                  <a:srgbClr val="000000"/>
                </a:solidFill>
                <a:effectLst/>
                <a:latin typeface="Comic Sans MS" panose="030F0702030302020204" pitchFamily="66" charset="0"/>
              </a:rPr>
              <a:t>Lord</a:t>
            </a:r>
            <a:r>
              <a:rPr lang="en-US" sz="1400" b="0" i="1" dirty="0">
                <a:solidFill>
                  <a:srgbClr val="000000"/>
                </a:solidFill>
                <a:effectLst/>
                <a:latin typeface="Comic Sans MS" panose="030F0702030302020204" pitchFamily="66" charset="0"/>
              </a:rPr>
              <a:t>, praise Him;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All you descendants of Jacob, glorify Him,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And stand in awe of Him, all you descendants of Israel.</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24 </a:t>
            </a:r>
            <a:r>
              <a:rPr lang="en-US" sz="1400" b="0" i="1" dirty="0">
                <a:solidFill>
                  <a:srgbClr val="000000"/>
                </a:solidFill>
                <a:effectLst/>
                <a:latin typeface="Comic Sans MS" panose="030F0702030302020204" pitchFamily="66" charset="0"/>
              </a:rPr>
              <a:t>For He has not despised nor scorned the suffering of the afflicted;</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Nor has He hidden His face from him;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But when he cried to Him for help, He heard.</a:t>
            </a:r>
            <a:endParaRPr lang="en-US" sz="1400" b="0" i="1" dirty="0">
              <a:solidFill>
                <a:srgbClr val="000000"/>
              </a:solidFill>
              <a:effectLst/>
              <a:latin typeface="Comic Sans MS" panose="030F0702030302020204" pitchFamily="66" charset="0"/>
            </a:endParaRPr>
          </a:p>
          <a:p>
            <a:pPr marL="0" indent="0" algn="l">
              <a:buNone/>
            </a:pPr>
            <a:r>
              <a:rPr lang="en-US" sz="1400" b="1" i="1" baseline="30000" dirty="0">
                <a:solidFill>
                  <a:srgbClr val="000000"/>
                </a:solidFill>
                <a:effectLst/>
                <a:latin typeface="Comic Sans MS" panose="030F0702030302020204" pitchFamily="66" charset="0"/>
              </a:rPr>
              <a:t>25 </a:t>
            </a:r>
            <a:r>
              <a:rPr lang="en-US" sz="1400" b="0" i="1" dirty="0">
                <a:solidFill>
                  <a:srgbClr val="000000"/>
                </a:solidFill>
                <a:effectLst/>
                <a:latin typeface="Comic Sans MS" panose="030F0702030302020204" pitchFamily="66" charset="0"/>
              </a:rPr>
              <a:t>From You comes my praise in the great assembly;</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I shall pay my vows before those who fear Him.</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26 </a:t>
            </a:r>
            <a:r>
              <a:rPr lang="en-US" sz="1400" b="0" i="1" dirty="0">
                <a:solidFill>
                  <a:srgbClr val="000000"/>
                </a:solidFill>
                <a:effectLst/>
                <a:latin typeface="Comic Sans MS" panose="030F0702030302020204" pitchFamily="66" charset="0"/>
              </a:rPr>
              <a:t>The afflicted will eat and be satisfied;</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Those who seek Him will praise the </a:t>
            </a:r>
            <a:r>
              <a:rPr lang="en-US" sz="1400" b="0" i="1" cap="small" dirty="0">
                <a:solidFill>
                  <a:srgbClr val="000000"/>
                </a:solidFill>
                <a:effectLst/>
                <a:latin typeface="Comic Sans MS" panose="030F0702030302020204" pitchFamily="66" charset="0"/>
              </a:rPr>
              <a:t>Lord</a:t>
            </a:r>
            <a:r>
              <a:rPr lang="en-US" sz="1400" b="0" i="1" dirty="0">
                <a:solidFill>
                  <a:srgbClr val="000000"/>
                </a:solidFill>
                <a:effectLst/>
                <a:latin typeface="Comic Sans MS" panose="030F0702030302020204" pitchFamily="66" charset="0"/>
              </a:rPr>
              <a:t>.</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May your heart live forever!</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27 </a:t>
            </a:r>
            <a:r>
              <a:rPr lang="en-US" sz="1400" b="0" i="1" dirty="0">
                <a:solidFill>
                  <a:srgbClr val="000000"/>
                </a:solidFill>
                <a:effectLst/>
                <a:latin typeface="Comic Sans MS" panose="030F0702030302020204" pitchFamily="66" charset="0"/>
              </a:rPr>
              <a:t>All the ends of the earth will remember and turn to the </a:t>
            </a:r>
            <a:r>
              <a:rPr lang="en-US" sz="1400" b="0" i="1" cap="small" dirty="0">
                <a:solidFill>
                  <a:srgbClr val="000000"/>
                </a:solidFill>
                <a:effectLst/>
                <a:latin typeface="Comic Sans MS" panose="030F0702030302020204" pitchFamily="66" charset="0"/>
              </a:rPr>
              <a:t>Lord</a:t>
            </a:r>
            <a:r>
              <a:rPr lang="en-US" sz="1400" b="0" i="1" dirty="0">
                <a:solidFill>
                  <a:srgbClr val="000000"/>
                </a:solidFill>
                <a:effectLst/>
                <a:latin typeface="Comic Sans MS" panose="030F0702030302020204" pitchFamily="66" charset="0"/>
              </a:rPr>
              <a:t>,</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And all the families of the nations will worship before You.</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28 </a:t>
            </a:r>
            <a:r>
              <a:rPr lang="en-US" sz="1400" b="0" i="1" dirty="0">
                <a:solidFill>
                  <a:srgbClr val="000000"/>
                </a:solidFill>
                <a:effectLst/>
                <a:latin typeface="Comic Sans MS" panose="030F0702030302020204" pitchFamily="66" charset="0"/>
              </a:rPr>
              <a:t>For the kingdom is the </a:t>
            </a:r>
            <a:r>
              <a:rPr lang="en-US" sz="1400" b="0" i="1" cap="small" dirty="0">
                <a:solidFill>
                  <a:srgbClr val="000000"/>
                </a:solidFill>
                <a:effectLst/>
                <a:latin typeface="Comic Sans MS" panose="030F0702030302020204" pitchFamily="66" charset="0"/>
              </a:rPr>
              <a:t>Lord</a:t>
            </a:r>
            <a:r>
              <a:rPr lang="en-US" sz="1400" b="0" i="1" dirty="0">
                <a:solidFill>
                  <a:srgbClr val="000000"/>
                </a:solidFill>
                <a:effectLst/>
                <a:latin typeface="Comic Sans MS" panose="030F0702030302020204" pitchFamily="66" charset="0"/>
              </a:rPr>
              <a:t>’</a:t>
            </a:r>
            <a:r>
              <a:rPr lang="en-US" sz="1400" b="0" i="1" cap="small" dirty="0">
                <a:solidFill>
                  <a:srgbClr val="000000"/>
                </a:solidFill>
                <a:effectLst/>
                <a:latin typeface="Comic Sans MS" panose="030F0702030302020204" pitchFamily="66" charset="0"/>
              </a:rPr>
              <a:t>s</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And He rules over the nations.</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29 </a:t>
            </a:r>
            <a:r>
              <a:rPr lang="en-US" sz="1400" b="0" i="1" dirty="0">
                <a:solidFill>
                  <a:srgbClr val="000000"/>
                </a:solidFill>
                <a:effectLst/>
                <a:latin typeface="Comic Sans MS" panose="030F0702030302020204" pitchFamily="66" charset="0"/>
              </a:rPr>
              <a:t>All the prosperous of the earth will eat and worship,</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All those who go down to the dust will kneel before Him,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Even he who cannot keep his soul alive.</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30 </a:t>
            </a:r>
            <a:r>
              <a:rPr lang="en-US" sz="1400" b="0" i="1" dirty="0">
                <a:solidFill>
                  <a:srgbClr val="000000"/>
                </a:solidFill>
                <a:effectLst/>
                <a:latin typeface="Comic Sans MS" panose="030F0702030302020204" pitchFamily="66" charset="0"/>
              </a:rPr>
              <a:t>A posterity will serve Him;</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It will be told of the Lord to the coming generation.</a:t>
            </a:r>
            <a:br>
              <a:rPr lang="en-US" sz="1400" b="0" i="1" dirty="0">
                <a:solidFill>
                  <a:srgbClr val="000000"/>
                </a:solidFill>
                <a:effectLst/>
                <a:latin typeface="Comic Sans MS" panose="030F0702030302020204" pitchFamily="66" charset="0"/>
              </a:rPr>
            </a:br>
            <a:r>
              <a:rPr lang="en-US" sz="1400" b="1" i="1" baseline="30000" dirty="0">
                <a:solidFill>
                  <a:srgbClr val="000000"/>
                </a:solidFill>
                <a:effectLst/>
                <a:latin typeface="Comic Sans MS" panose="030F0702030302020204" pitchFamily="66" charset="0"/>
              </a:rPr>
              <a:t>31 </a:t>
            </a:r>
            <a:r>
              <a:rPr lang="en-US" sz="1400" b="0" i="1" dirty="0">
                <a:solidFill>
                  <a:srgbClr val="000000"/>
                </a:solidFill>
                <a:effectLst/>
                <a:latin typeface="Comic Sans MS" panose="030F0702030302020204" pitchFamily="66" charset="0"/>
              </a:rPr>
              <a:t>They will come and will declare His righteousness</a:t>
            </a:r>
            <a:br>
              <a:rPr lang="en-US" sz="1400" b="0" i="1" dirty="0">
                <a:solidFill>
                  <a:srgbClr val="000000"/>
                </a:solidFill>
                <a:effectLst/>
                <a:latin typeface="Comic Sans MS" panose="030F0702030302020204" pitchFamily="66" charset="0"/>
              </a:rPr>
            </a:br>
            <a:r>
              <a:rPr lang="en-US" sz="1400" b="0" i="1" dirty="0">
                <a:solidFill>
                  <a:srgbClr val="000000"/>
                </a:solidFill>
                <a:effectLst/>
                <a:latin typeface="Comic Sans MS" panose="030F0702030302020204" pitchFamily="66" charset="0"/>
              </a:rPr>
              <a:t>To a people who will be born, that He has performed it.</a:t>
            </a:r>
            <a:endParaRPr lang="en-US" sz="1400" b="0" i="1" dirty="0">
              <a:solidFill>
                <a:srgbClr val="000000"/>
              </a:solidFill>
              <a:effectLst/>
              <a:latin typeface="Comic Sans MS" panose="030F0702030302020204" pitchFamily="66" charset="0"/>
            </a:endParaRPr>
          </a:p>
          <a:p>
            <a:pPr marL="0" indent="0">
              <a:buFont typeface="Arial" panose="020B0604020202020204" pitchFamily="34" charset="0"/>
              <a:buNone/>
            </a:pPr>
            <a:endParaRPr lang="en-US" sz="800" dirty="0">
              <a:latin typeface="Comic Sans MS" panose="030F0702030302020204"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r>
              <a:rPr lang="en-US" dirty="0">
                <a:latin typeface="Comic Sans MS" panose="030F0702030302020204" pitchFamily="66" charset="0"/>
              </a:rPr>
              <a:t>So how can we describe faith?</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It is a gift from God</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lvl="1">
              <a:buFontTx/>
              <a:buChar char="-"/>
            </a:pPr>
            <a:r>
              <a:rPr lang="en-US" dirty="0">
                <a:latin typeface="Comic Sans MS" panose="030F0702030302020204" pitchFamily="66" charset="0"/>
              </a:rPr>
              <a:t>It is how God brings us to Jesus and His atoning work</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lvl="1">
              <a:buFontTx/>
              <a:buChar char="-"/>
            </a:pPr>
            <a:r>
              <a:rPr lang="en-US" dirty="0">
                <a:latin typeface="Comic Sans MS" panose="030F0702030302020204" pitchFamily="66" charset="0"/>
              </a:rPr>
              <a:t>It is the means that God has provided to enable us to see beyond this evil world we know to the home we can’t yet imagine</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a:p>
            <a:pPr lvl="1">
              <a:buFontTx/>
              <a:buChar char="-"/>
            </a:pPr>
            <a:r>
              <a:rPr lang="en-US" dirty="0">
                <a:latin typeface="Comic Sans MS" panose="030F0702030302020204" pitchFamily="66" charset="0"/>
              </a:rPr>
              <a:t>It is our daily strength while in this world, regardless of our outcomes while in this world</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r>
              <a:rPr lang="en-US" dirty="0">
                <a:latin typeface="Comic Sans MS" panose="030F0702030302020204" pitchFamily="66" charset="0"/>
              </a:rPr>
              <a:t>The “greatness” of our faith isn’t a measure of quantity, but rather a statement to the degree of our confidence and trust in Jesus</a:t>
            </a: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lnSpcReduction="10000"/>
          </a:bodyPr>
          <a:lstStyle/>
          <a:p>
            <a:pPr marL="0" indent="0">
              <a:buNone/>
            </a:pPr>
            <a:r>
              <a:rPr lang="en-US" dirty="0">
                <a:latin typeface="Comic Sans MS" panose="030F0702030302020204" pitchFamily="66" charset="0"/>
              </a:rPr>
              <a:t>Takeaway:	</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Having faith isn’t about controlling or even understanding your 	situation or knowing what God’s going to do; it’s about knowing and 	trusting God and what He can do</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457200" lvl="1" indent="0">
              <a:buNone/>
            </a:pPr>
            <a:r>
              <a:rPr lang="en-US" dirty="0">
                <a:latin typeface="Comic Sans MS" panose="030F0702030302020204" pitchFamily="66" charset="0"/>
              </a:rPr>
              <a:t>	God gave us faith because we need it to see past this world and 	its deceptions to see Him and the more real eternal world we 	belong in with Him and through Him</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Hebrews 11:6 (NASB):</a:t>
            </a: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914400" lvl="2" indent="0">
              <a:buNone/>
            </a:pPr>
            <a:r>
              <a:rPr lang="en-US" sz="2400" i="1" dirty="0">
                <a:latin typeface="Comic Sans MS" panose="030F0702030302020204" pitchFamily="66" charset="0"/>
              </a:rPr>
              <a:t>“And without faith it is impossible to please Him, for he who comes to God must believe that He is, and that He is a rewarder of those who seek Him.”</a:t>
            </a:r>
            <a:endParaRPr lang="en-US" sz="2400" i="1" dirty="0">
              <a:latin typeface="Comic Sans MS" panose="030F0702030302020204" pitchFamily="66" charset="0"/>
            </a:endParaRPr>
          </a:p>
          <a:p>
            <a:pPr lvl="2">
              <a:buFont typeface="Wingdings" panose="05000000000000000000" pitchFamily="2" charset="2"/>
              <a:buChar char="Ø"/>
            </a:pPr>
            <a:endParaRPr lang="en-US" dirty="0">
              <a:latin typeface="Comic Sans MS" panose="030F0702030302020204" pitchFamily="66" charset="0"/>
            </a:endParaRPr>
          </a:p>
          <a:p>
            <a:pPr marL="457200" lvl="1" indent="0">
              <a:buNone/>
            </a:pPr>
            <a:endParaRPr lang="en-US" dirty="0">
              <a:latin typeface="Comic Sans MS" panose="030F0702030302020204" pitchFamily="66" charset="0"/>
            </a:endParaRPr>
          </a:p>
          <a:p>
            <a:pPr lvl="1">
              <a:buFontTx/>
              <a:buChar char="-"/>
            </a:pPr>
            <a:endParaRPr lang="en-US" dirty="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endParaRPr lang="en-US" dirty="0"/>
          </a:p>
          <a:p>
            <a:pPr marL="0" indent="0">
              <a:buNone/>
            </a:pPr>
            <a:r>
              <a:rPr lang="en-US" dirty="0">
                <a:latin typeface="Comic Sans MS" panose="030F0702030302020204" pitchFamily="66" charset="0"/>
                <a:cs typeface="Arial" panose="020B0604020202020204" pitchFamily="34" charset="0"/>
              </a:rPr>
              <a:t>Hebrews 11:1 Biblical Definition of Faith:</a:t>
            </a:r>
            <a:endParaRPr lang="en-US" dirty="0">
              <a:latin typeface="Comic Sans MS" panose="030F0702030302020204" pitchFamily="66" charset="0"/>
              <a:cs typeface="Arial" panose="020B0604020202020204" pitchFamily="34" charset="0"/>
            </a:endParaRPr>
          </a:p>
          <a:p>
            <a:pPr marL="0" indent="0">
              <a:buNone/>
            </a:pPr>
            <a:endParaRPr lang="en-US"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“Now faith is the </a:t>
            </a:r>
            <a:r>
              <a:rPr lang="en-US" i="1" dirty="0">
                <a:solidFill>
                  <a:srgbClr val="FF0000"/>
                </a:solidFill>
                <a:latin typeface="Comic Sans MS" panose="030F0702030302020204" pitchFamily="66" charset="0"/>
                <a:cs typeface="Arial" panose="020B0604020202020204" pitchFamily="34" charset="0"/>
              </a:rPr>
              <a:t>assurance</a:t>
            </a:r>
            <a:r>
              <a:rPr lang="en-US" i="1" dirty="0">
                <a:latin typeface="Comic Sans MS" panose="030F0702030302020204" pitchFamily="66" charset="0"/>
                <a:cs typeface="Arial" panose="020B0604020202020204" pitchFamily="34" charset="0"/>
              </a:rPr>
              <a:t> of things hoped for, the </a:t>
            </a:r>
            <a:r>
              <a:rPr lang="en-US" i="1" dirty="0">
                <a:solidFill>
                  <a:srgbClr val="0000FF"/>
                </a:solidFill>
                <a:latin typeface="Comic Sans MS" panose="030F0702030302020204" pitchFamily="66" charset="0"/>
                <a:cs typeface="Arial" panose="020B0604020202020204" pitchFamily="34" charset="0"/>
              </a:rPr>
              <a:t>conviction</a:t>
            </a:r>
            <a:r>
              <a:rPr lang="en-US" i="1" dirty="0">
                <a:latin typeface="Comic Sans MS" panose="030F0702030302020204" pitchFamily="66" charset="0"/>
                <a:cs typeface="Arial" panose="020B0604020202020204" pitchFamily="34" charset="0"/>
              </a:rPr>
              <a:t> of things not seen.” (NASB &amp; ESV)</a:t>
            </a: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“Now faith is the </a:t>
            </a:r>
            <a:r>
              <a:rPr lang="en-US" i="1" dirty="0">
                <a:solidFill>
                  <a:srgbClr val="FF0000"/>
                </a:solidFill>
                <a:latin typeface="Comic Sans MS" panose="030F0702030302020204" pitchFamily="66" charset="0"/>
                <a:cs typeface="Arial" panose="020B0604020202020204" pitchFamily="34" charset="0"/>
              </a:rPr>
              <a:t>substance</a:t>
            </a:r>
            <a:r>
              <a:rPr lang="en-US" i="1" dirty="0">
                <a:latin typeface="Comic Sans MS" panose="030F0702030302020204" pitchFamily="66" charset="0"/>
                <a:cs typeface="Arial" panose="020B0604020202020204" pitchFamily="34" charset="0"/>
              </a:rPr>
              <a:t> of things hoped for, the </a:t>
            </a:r>
            <a:r>
              <a:rPr lang="en-US" i="1" dirty="0">
                <a:solidFill>
                  <a:srgbClr val="0000FF"/>
                </a:solidFill>
                <a:latin typeface="Comic Sans MS" panose="030F0702030302020204" pitchFamily="66" charset="0"/>
                <a:cs typeface="Arial" panose="020B0604020202020204" pitchFamily="34" charset="0"/>
              </a:rPr>
              <a:t>evidence</a:t>
            </a:r>
            <a:r>
              <a:rPr lang="en-US" i="1" dirty="0">
                <a:latin typeface="Comic Sans MS" panose="030F0702030302020204" pitchFamily="66" charset="0"/>
                <a:cs typeface="Arial" panose="020B0604020202020204" pitchFamily="34" charset="0"/>
              </a:rPr>
              <a:t> of things not seen.” (NKJV)</a:t>
            </a: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“Now faith is </a:t>
            </a:r>
            <a:r>
              <a:rPr lang="en-US" i="1" dirty="0">
                <a:solidFill>
                  <a:srgbClr val="FF0000"/>
                </a:solidFill>
                <a:latin typeface="Comic Sans MS" panose="030F0702030302020204" pitchFamily="66" charset="0"/>
                <a:cs typeface="Arial" panose="020B0604020202020204" pitchFamily="34" charset="0"/>
              </a:rPr>
              <a:t>being sure</a:t>
            </a:r>
            <a:r>
              <a:rPr lang="en-US" i="1" dirty="0">
                <a:latin typeface="Comic Sans MS" panose="030F0702030302020204" pitchFamily="66" charset="0"/>
                <a:cs typeface="Arial" panose="020B0604020202020204" pitchFamily="34" charset="0"/>
              </a:rPr>
              <a:t> of what we hope for and </a:t>
            </a:r>
            <a:r>
              <a:rPr lang="en-US" i="1" dirty="0">
                <a:solidFill>
                  <a:srgbClr val="0000FF"/>
                </a:solidFill>
                <a:latin typeface="Comic Sans MS" panose="030F0702030302020204" pitchFamily="66" charset="0"/>
                <a:cs typeface="Arial" panose="020B0604020202020204" pitchFamily="34" charset="0"/>
              </a:rPr>
              <a:t>certain</a:t>
            </a:r>
            <a:r>
              <a:rPr lang="en-US" i="1" dirty="0">
                <a:latin typeface="Comic Sans MS" panose="030F0702030302020204" pitchFamily="66" charset="0"/>
                <a:cs typeface="Arial" panose="020B0604020202020204" pitchFamily="34" charset="0"/>
              </a:rPr>
              <a:t> of what we do not see.” (NIV)</a:t>
            </a: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endParaRPr lang="en-US" dirty="0"/>
          </a:p>
          <a:p>
            <a:pPr marL="0" indent="0">
              <a:buNone/>
            </a:pPr>
            <a:r>
              <a:rPr lang="en-US" dirty="0">
                <a:solidFill>
                  <a:srgbClr val="FF0000"/>
                </a:solidFill>
                <a:latin typeface="Comic Sans MS" panose="030F0702030302020204" pitchFamily="66" charset="0"/>
                <a:cs typeface="Arial" panose="020B0604020202020204" pitchFamily="34" charset="0"/>
              </a:rPr>
              <a:t>Assurance, Substance, Being Sure</a:t>
            </a:r>
            <a:r>
              <a:rPr lang="en-US" dirty="0">
                <a:latin typeface="Comic Sans MS" panose="030F0702030302020204" pitchFamily="66" charset="0"/>
                <a:cs typeface="Arial" panose="020B0604020202020204" pitchFamily="34" charset="0"/>
              </a:rPr>
              <a:t>: </a:t>
            </a:r>
            <a:r>
              <a:rPr lang="en-US" dirty="0" err="1">
                <a:latin typeface="Symbol" panose="05050102010706020507" pitchFamily="18" charset="2"/>
                <a:cs typeface="Arial" panose="020B0604020202020204" pitchFamily="34" charset="0"/>
              </a:rPr>
              <a:t>upostasis</a:t>
            </a:r>
            <a:r>
              <a:rPr lang="en-US" dirty="0">
                <a:latin typeface="Symbol" panose="05050102010706020507" pitchFamily="18" charset="2"/>
                <a:cs typeface="Arial" panose="020B0604020202020204" pitchFamily="34" charset="0"/>
              </a:rPr>
              <a:t>  </a:t>
            </a:r>
            <a:r>
              <a:rPr lang="en-US" dirty="0">
                <a:latin typeface="Comic Sans MS" panose="030F0702030302020204" pitchFamily="66" charset="0"/>
                <a:cs typeface="Arial" panose="020B0604020202020204" pitchFamily="34" charset="0"/>
              </a:rPr>
              <a:t>”</a:t>
            </a:r>
            <a:r>
              <a:rPr lang="en-US" dirty="0" err="1">
                <a:latin typeface="Comic Sans MS" panose="030F0702030302020204" pitchFamily="66" charset="0"/>
                <a:cs typeface="Arial" panose="020B0604020202020204" pitchFamily="34" charset="0"/>
              </a:rPr>
              <a:t>upostasis</a:t>
            </a:r>
            <a:r>
              <a:rPr lang="en-US" dirty="0">
                <a:latin typeface="Comic Sans MS" panose="030F0702030302020204" pitchFamily="66" charset="0"/>
                <a:cs typeface="Arial" panose="020B0604020202020204" pitchFamily="34" charset="0"/>
              </a:rPr>
              <a:t>”</a:t>
            </a:r>
            <a:endParaRPr lang="en-US" dirty="0">
              <a:latin typeface="Symbol" panose="05050102010706020507" pitchFamily="18" charset="2"/>
              <a:cs typeface="Arial" panose="020B0604020202020204" pitchFamily="34" charset="0"/>
            </a:endParaRPr>
          </a:p>
          <a:p>
            <a:pPr marL="0" indent="0">
              <a:buNone/>
            </a:pPr>
            <a:endParaRPr lang="en-US" dirty="0">
              <a:latin typeface="Symbol" panose="05050102010706020507" pitchFamily="18" charset="2"/>
              <a:cs typeface="Arial" panose="020B0604020202020204" pitchFamily="34" charset="0"/>
            </a:endParaRPr>
          </a:p>
          <a:p>
            <a:pPr marL="0" indent="0">
              <a:buNone/>
            </a:pPr>
            <a:r>
              <a:rPr lang="en-US" dirty="0">
                <a:latin typeface="Comic Sans MS" panose="030F0702030302020204" pitchFamily="66" charset="0"/>
                <a:cs typeface="Arial" panose="020B0604020202020204" pitchFamily="34" charset="0"/>
              </a:rPr>
              <a:t>Strong’s Concordance #5287</a:t>
            </a:r>
            <a:endParaRPr lang="en-US" dirty="0">
              <a:latin typeface="Comic Sans MS" panose="030F0702030302020204" pitchFamily="66" charset="0"/>
              <a:cs typeface="Arial" panose="020B0604020202020204" pitchFamily="34" charset="0"/>
            </a:endParaRPr>
          </a:p>
          <a:p>
            <a:pPr marL="0" indent="0">
              <a:buNone/>
            </a:pPr>
            <a:endParaRPr lang="en-US"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a:t>
            </a:r>
            <a:r>
              <a:rPr lang="en-US" b="0" i="0" dirty="0">
                <a:solidFill>
                  <a:srgbClr val="4D5156"/>
                </a:solidFill>
                <a:effectLst/>
                <a:latin typeface="Roboto"/>
              </a:rPr>
              <a:t> </a:t>
            </a:r>
            <a:r>
              <a:rPr lang="en-US" b="0" i="1" dirty="0">
                <a:effectLst/>
                <a:latin typeface="Comic Sans MS" panose="030F0702030302020204" pitchFamily="66" charset="0"/>
              </a:rPr>
              <a:t>essence</a:t>
            </a:r>
            <a:r>
              <a:rPr lang="en-US" i="1" dirty="0">
                <a:latin typeface="Comic Sans MS" panose="030F0702030302020204" pitchFamily="66" charset="0"/>
                <a:cs typeface="Arial" panose="020B0604020202020204" pitchFamily="34" charset="0"/>
              </a:rPr>
              <a:t>”						</a:t>
            </a:r>
            <a:r>
              <a:rPr lang="en-US" dirty="0">
                <a:latin typeface="Comic Sans MS" panose="030F0702030302020204" pitchFamily="66" charset="0"/>
                <a:cs typeface="Arial" panose="020B0604020202020204" pitchFamily="34" charset="0"/>
              </a:rPr>
              <a:t>concrete definition</a:t>
            </a: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a:t>
            </a:r>
            <a:r>
              <a:rPr lang="en-US" i="1" dirty="0">
                <a:solidFill>
                  <a:srgbClr val="FF0000"/>
                </a:solidFill>
                <a:latin typeface="Comic Sans MS" panose="030F0702030302020204" pitchFamily="66" charset="0"/>
                <a:cs typeface="Arial" panose="020B0604020202020204" pitchFamily="34" charset="0"/>
              </a:rPr>
              <a:t>assurance</a:t>
            </a:r>
            <a:r>
              <a:rPr lang="en-US" i="1" dirty="0">
                <a:latin typeface="Comic Sans MS" panose="030F0702030302020204" pitchFamily="66" charset="0"/>
                <a:cs typeface="Arial" panose="020B0604020202020204" pitchFamily="34" charset="0"/>
              </a:rPr>
              <a:t>”						</a:t>
            </a:r>
            <a:r>
              <a:rPr lang="en-US" dirty="0">
                <a:latin typeface="Comic Sans MS" panose="030F0702030302020204" pitchFamily="66" charset="0"/>
                <a:cs typeface="Arial" panose="020B0604020202020204" pitchFamily="34" charset="0"/>
              </a:rPr>
              <a:t>abstract definition</a:t>
            </a:r>
            <a:endParaRPr lang="en-US"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“confidence”, “confident”, “person”, “</a:t>
            </a:r>
            <a:r>
              <a:rPr lang="en-US" i="1" dirty="0">
                <a:solidFill>
                  <a:srgbClr val="FF0000"/>
                </a:solidFill>
                <a:latin typeface="Comic Sans MS" panose="030F0702030302020204" pitchFamily="66" charset="0"/>
                <a:cs typeface="Arial" panose="020B0604020202020204" pitchFamily="34" charset="0"/>
              </a:rPr>
              <a:t>substance</a:t>
            </a:r>
            <a:r>
              <a:rPr lang="en-US" i="1" dirty="0">
                <a:latin typeface="Comic Sans MS" panose="030F0702030302020204" pitchFamily="66" charset="0"/>
                <a:cs typeface="Arial" panose="020B0604020202020204" pitchFamily="34" charset="0"/>
              </a:rPr>
              <a:t>”		</a:t>
            </a:r>
            <a:r>
              <a:rPr lang="en-US" dirty="0">
                <a:latin typeface="Comic Sans MS" panose="030F0702030302020204" pitchFamily="66" charset="0"/>
                <a:cs typeface="Arial" panose="020B0604020202020204" pitchFamily="34" charset="0"/>
              </a:rPr>
              <a:t>(obj. or subj.)</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a:bodyPr>
          <a:lstStyle/>
          <a:p>
            <a:pPr marL="0" indent="0">
              <a:buNone/>
            </a:pPr>
            <a:endParaRPr lang="en-US" dirty="0"/>
          </a:p>
          <a:p>
            <a:pPr marL="0" indent="0">
              <a:buNone/>
            </a:pPr>
            <a:r>
              <a:rPr lang="en-US" dirty="0">
                <a:solidFill>
                  <a:srgbClr val="0000FF"/>
                </a:solidFill>
                <a:latin typeface="Comic Sans MS" panose="030F0702030302020204" pitchFamily="66" charset="0"/>
                <a:cs typeface="Arial" panose="020B0604020202020204" pitchFamily="34" charset="0"/>
              </a:rPr>
              <a:t>Conviction, Evidence, Certain</a:t>
            </a:r>
            <a:r>
              <a:rPr lang="en-US" dirty="0">
                <a:latin typeface="Comic Sans MS" panose="030F0702030302020204" pitchFamily="66" charset="0"/>
                <a:cs typeface="Arial" panose="020B0604020202020204" pitchFamily="34" charset="0"/>
              </a:rPr>
              <a:t>: </a:t>
            </a:r>
            <a:r>
              <a:rPr lang="en-US" dirty="0" err="1">
                <a:latin typeface="Symbol" panose="05050102010706020507" pitchFamily="18" charset="2"/>
                <a:cs typeface="Arial" panose="020B0604020202020204" pitchFamily="34" charset="0"/>
              </a:rPr>
              <a:t>elegcos</a:t>
            </a:r>
            <a:r>
              <a:rPr lang="en-US" dirty="0">
                <a:latin typeface="Symbol" panose="05050102010706020507" pitchFamily="18" charset="2"/>
                <a:cs typeface="Arial" panose="020B0604020202020204" pitchFamily="34" charset="0"/>
              </a:rPr>
              <a:t>  </a:t>
            </a:r>
            <a:r>
              <a:rPr lang="en-US" dirty="0">
                <a:latin typeface="Comic Sans MS" panose="030F0702030302020204" pitchFamily="66" charset="0"/>
                <a:cs typeface="Arial" panose="020B0604020202020204" pitchFamily="34" charset="0"/>
              </a:rPr>
              <a:t>“</a:t>
            </a:r>
            <a:r>
              <a:rPr lang="en-US" dirty="0" err="1">
                <a:latin typeface="Comic Sans MS" panose="030F0702030302020204" pitchFamily="66" charset="0"/>
                <a:cs typeface="Arial" panose="020B0604020202020204" pitchFamily="34" charset="0"/>
              </a:rPr>
              <a:t>elegchos</a:t>
            </a:r>
            <a:r>
              <a:rPr lang="en-US" dirty="0">
                <a:latin typeface="Comic Sans MS" panose="030F0702030302020204" pitchFamily="66" charset="0"/>
                <a:cs typeface="Arial" panose="020B0604020202020204" pitchFamily="34" charset="0"/>
              </a:rPr>
              <a:t>”</a:t>
            </a:r>
            <a:endParaRPr lang="en-US" dirty="0">
              <a:latin typeface="Symbol" panose="05050102010706020507" pitchFamily="18" charset="2"/>
              <a:cs typeface="Arial" panose="020B0604020202020204" pitchFamily="34" charset="0"/>
            </a:endParaRPr>
          </a:p>
          <a:p>
            <a:pPr marL="0" indent="0">
              <a:buNone/>
            </a:pPr>
            <a:endParaRPr lang="en-US" dirty="0">
              <a:latin typeface="Symbol" panose="05050102010706020507" pitchFamily="18" charset="2"/>
              <a:cs typeface="Arial" panose="020B0604020202020204" pitchFamily="34" charset="0"/>
            </a:endParaRPr>
          </a:p>
          <a:p>
            <a:pPr marL="0" indent="0">
              <a:buNone/>
            </a:pPr>
            <a:r>
              <a:rPr lang="en-US" dirty="0">
                <a:latin typeface="Comic Sans MS" panose="030F0702030302020204" pitchFamily="66" charset="0"/>
                <a:cs typeface="Arial" panose="020B0604020202020204" pitchFamily="34" charset="0"/>
              </a:rPr>
              <a:t>Strong’s Concordance #1650</a:t>
            </a:r>
            <a:endParaRPr lang="en-US" dirty="0">
              <a:latin typeface="Comic Sans MS" panose="030F0702030302020204" pitchFamily="66" charset="0"/>
              <a:cs typeface="Arial" panose="020B0604020202020204" pitchFamily="34" charset="0"/>
            </a:endParaRPr>
          </a:p>
          <a:p>
            <a:pPr marL="0" indent="0">
              <a:buNone/>
            </a:pPr>
            <a:endParaRPr lang="en-US"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a:t>
            </a:r>
            <a:r>
              <a:rPr lang="en-US" b="0" i="0" dirty="0">
                <a:solidFill>
                  <a:srgbClr val="4D5156"/>
                </a:solidFill>
                <a:effectLst/>
                <a:latin typeface="Roboto"/>
              </a:rPr>
              <a:t> </a:t>
            </a:r>
            <a:r>
              <a:rPr lang="en-US" b="0" i="1" dirty="0">
                <a:solidFill>
                  <a:srgbClr val="0000FF"/>
                </a:solidFill>
                <a:effectLst/>
                <a:latin typeface="Comic Sans MS" panose="030F0702030302020204" pitchFamily="66" charset="0"/>
              </a:rPr>
              <a:t>evidence</a:t>
            </a:r>
            <a:r>
              <a:rPr lang="en-US" i="1" dirty="0">
                <a:latin typeface="Comic Sans MS" panose="030F0702030302020204" pitchFamily="66" charset="0"/>
                <a:cs typeface="Arial" panose="020B0604020202020204" pitchFamily="34" charset="0"/>
              </a:rPr>
              <a:t>”, “reproof”						</a:t>
            </a: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r>
              <a:rPr lang="en-US" i="1" dirty="0">
                <a:latin typeface="Comic Sans MS" panose="030F0702030302020204" pitchFamily="66" charset="0"/>
                <a:cs typeface="Arial" panose="020B0604020202020204" pitchFamily="34" charset="0"/>
              </a:rPr>
              <a:t>“</a:t>
            </a:r>
            <a:r>
              <a:rPr lang="en-US" i="1" dirty="0">
                <a:solidFill>
                  <a:srgbClr val="0000FF"/>
                </a:solidFill>
                <a:latin typeface="Comic Sans MS" panose="030F0702030302020204" pitchFamily="66" charset="0"/>
                <a:cs typeface="Arial" panose="020B0604020202020204" pitchFamily="34" charset="0"/>
              </a:rPr>
              <a:t>convict</a:t>
            </a:r>
            <a:r>
              <a:rPr lang="en-US" i="1" dirty="0">
                <a:latin typeface="Comic Sans MS" panose="030F0702030302020204" pitchFamily="66" charset="0"/>
                <a:cs typeface="Arial" panose="020B0604020202020204" pitchFamily="34" charset="0"/>
              </a:rPr>
              <a:t>”, “convince”	(from </a:t>
            </a:r>
            <a:r>
              <a:rPr lang="en-US" dirty="0" err="1">
                <a:latin typeface="Symbol" panose="05050102010706020507" pitchFamily="18" charset="2"/>
                <a:cs typeface="Arial" panose="020B0604020202020204" pitchFamily="34" charset="0"/>
              </a:rPr>
              <a:t>elegcw</a:t>
            </a:r>
            <a:r>
              <a:rPr lang="en-US" i="1" dirty="0">
                <a:latin typeface="Comic Sans MS" panose="030F0702030302020204" pitchFamily="66" charset="0"/>
                <a:cs typeface="Arial" panose="020B0604020202020204" pitchFamily="34" charset="0"/>
              </a:rPr>
              <a:t>, #1651)</a:t>
            </a:r>
            <a:endParaRPr lang="en-US" i="1" dirty="0">
              <a:latin typeface="Comic Sans MS" panose="030F0702030302020204"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85000" lnSpcReduction="20000"/>
          </a:bodyPr>
          <a:lstStyle/>
          <a:p>
            <a:pPr marL="0" indent="0">
              <a:buNone/>
            </a:pPr>
            <a:r>
              <a:rPr lang="en-US" sz="3000" dirty="0">
                <a:latin typeface="Comic Sans MS" panose="030F0702030302020204" pitchFamily="66" charset="0"/>
                <a:cs typeface="Arial" panose="020B0604020202020204" pitchFamily="34" charset="0"/>
              </a:rPr>
              <a:t>What does it mean:</a:t>
            </a:r>
            <a:endParaRPr lang="en-US" sz="3000" dirty="0">
              <a:latin typeface="Comic Sans MS" panose="030F0702030302020204" pitchFamily="66" charset="0"/>
              <a:cs typeface="Arial" panose="020B0604020202020204" pitchFamily="34" charset="0"/>
            </a:endParaRPr>
          </a:p>
          <a:p>
            <a:pPr marL="0" indent="0">
              <a:buNone/>
            </a:pPr>
            <a:endParaRPr lang="en-US" dirty="0">
              <a:latin typeface="Comic Sans MS" panose="030F0702030302020204" pitchFamily="66" charset="0"/>
              <a:cs typeface="Arial" panose="020B0604020202020204" pitchFamily="34" charset="0"/>
            </a:endParaRPr>
          </a:p>
          <a:p>
            <a:pPr marL="457200" lvl="1" indent="0">
              <a:buNone/>
            </a:pPr>
            <a:r>
              <a:rPr lang="en-US" dirty="0">
                <a:latin typeface="Comic Sans MS" panose="030F0702030302020204" pitchFamily="66" charset="0"/>
                <a:cs typeface="Arial" panose="020B0604020202020204" pitchFamily="34" charset="0"/>
              </a:rPr>
              <a:t>Secular:	The object of trust is pretty darn reliable</a:t>
            </a:r>
            <a:endParaRPr lang="en-US" dirty="0">
              <a:latin typeface="Comic Sans MS" panose="030F0702030302020204" pitchFamily="66" charset="0"/>
              <a:cs typeface="Arial" panose="020B0604020202020204" pitchFamily="34" charset="0"/>
            </a:endParaRPr>
          </a:p>
          <a:p>
            <a:pPr marL="914400" lvl="2" indent="0">
              <a:buNone/>
            </a:pPr>
            <a:endParaRPr lang="en-US" dirty="0">
              <a:latin typeface="Comic Sans MS" panose="030F0702030302020204" pitchFamily="66" charset="0"/>
              <a:cs typeface="Arial" panose="020B0604020202020204" pitchFamily="34" charset="0"/>
            </a:endParaRPr>
          </a:p>
          <a:p>
            <a:pPr marL="914400" lvl="2" indent="0">
              <a:buNone/>
            </a:pPr>
            <a:r>
              <a:rPr lang="en-US" dirty="0">
                <a:latin typeface="Comic Sans MS" panose="030F0702030302020204" pitchFamily="66" charset="0"/>
                <a:cs typeface="Arial" panose="020B0604020202020204" pitchFamily="34" charset="0"/>
              </a:rPr>
              <a:t>	- it has a little wiggle-room</a:t>
            </a:r>
            <a:endParaRPr lang="en-US" dirty="0">
              <a:latin typeface="Comic Sans MS" panose="030F0702030302020204" pitchFamily="66" charset="0"/>
              <a:cs typeface="Arial" panose="020B0604020202020204" pitchFamily="34" charset="0"/>
            </a:endParaRPr>
          </a:p>
          <a:p>
            <a:pPr marL="914400" lvl="2" indent="0">
              <a:buNone/>
            </a:pPr>
            <a:endParaRPr lang="en-US" i="1" dirty="0">
              <a:latin typeface="Comic Sans MS" panose="030F0702030302020204" pitchFamily="66" charset="0"/>
              <a:cs typeface="Arial" panose="020B0604020202020204" pitchFamily="34" charset="0"/>
            </a:endParaRPr>
          </a:p>
          <a:p>
            <a:pPr marL="914400" lvl="2" indent="0">
              <a:buNone/>
            </a:pPr>
            <a:endParaRPr lang="en-US" i="1" dirty="0">
              <a:latin typeface="Comic Sans MS" panose="030F0702030302020204" pitchFamily="66" charset="0"/>
              <a:cs typeface="Arial" panose="020B0604020202020204" pitchFamily="34" charset="0"/>
            </a:endParaRPr>
          </a:p>
          <a:p>
            <a:pPr marL="457200" lvl="1" indent="0">
              <a:buNone/>
            </a:pPr>
            <a:r>
              <a:rPr lang="en-US" dirty="0">
                <a:latin typeface="Comic Sans MS" panose="030F0702030302020204" pitchFamily="66" charset="0"/>
                <a:cs typeface="Arial" panose="020B0604020202020204" pitchFamily="34" charset="0"/>
              </a:rPr>
              <a:t>Biblical:	The thing hoped for is absolutely substantive and real, the thing 			not seen is definitely there, no exceptions</a:t>
            </a:r>
            <a:endParaRPr lang="en-US" dirty="0">
              <a:latin typeface="Comic Sans MS" panose="030F0702030302020204" pitchFamily="66" charset="0"/>
              <a:cs typeface="Arial" panose="020B0604020202020204" pitchFamily="34" charset="0"/>
            </a:endParaRPr>
          </a:p>
          <a:p>
            <a:pPr marL="914400" lvl="2" indent="0">
              <a:buNone/>
            </a:pPr>
            <a:endParaRPr lang="en-US" dirty="0">
              <a:latin typeface="Comic Sans MS" panose="030F0702030302020204" pitchFamily="66" charset="0"/>
              <a:cs typeface="Arial" panose="020B0604020202020204" pitchFamily="34" charset="0"/>
            </a:endParaRPr>
          </a:p>
          <a:p>
            <a:pPr marL="914400" lvl="2" indent="0">
              <a:buNone/>
            </a:pPr>
            <a:r>
              <a:rPr lang="en-US" dirty="0">
                <a:latin typeface="Comic Sans MS" panose="030F0702030302020204" pitchFamily="66" charset="0"/>
                <a:cs typeface="Arial" panose="020B0604020202020204" pitchFamily="34" charset="0"/>
              </a:rPr>
              <a:t>	- no wiggle-room whatsoever</a:t>
            </a:r>
            <a:endParaRPr lang="en-US" dirty="0">
              <a:latin typeface="Comic Sans MS" panose="030F0702030302020204" pitchFamily="66" charset="0"/>
              <a:cs typeface="Arial" panose="020B0604020202020204" pitchFamily="34" charset="0"/>
            </a:endParaRPr>
          </a:p>
          <a:p>
            <a:pPr marL="914400" lvl="2" indent="0">
              <a:buNone/>
            </a:pPr>
            <a:r>
              <a:rPr lang="en-US" dirty="0">
                <a:latin typeface="Comic Sans MS" panose="030F0702030302020204" pitchFamily="66" charset="0"/>
                <a:cs typeface="Arial" panose="020B0604020202020204" pitchFamily="34" charset="0"/>
              </a:rPr>
              <a:t>	- pretty close to what the NIV says</a:t>
            </a:r>
            <a:endParaRPr lang="en-US" dirty="0">
              <a:latin typeface="Comic Sans MS" panose="030F0702030302020204" pitchFamily="66" charset="0"/>
              <a:cs typeface="Arial" panose="020B0604020202020204" pitchFamily="34" charset="0"/>
            </a:endParaRPr>
          </a:p>
          <a:p>
            <a:pPr marL="914400" lvl="2" indent="0">
              <a:buNone/>
            </a:pPr>
            <a:endParaRPr lang="en-US" i="1" dirty="0">
              <a:latin typeface="Comic Sans MS" panose="030F0702030302020204" pitchFamily="66" charset="0"/>
              <a:cs typeface="Arial" panose="020B0604020202020204" pitchFamily="34" charset="0"/>
            </a:endParaRPr>
          </a:p>
          <a:p>
            <a:pPr marL="914400" lvl="2" indent="0" algn="ctr">
              <a:buNone/>
            </a:pPr>
            <a:endParaRPr lang="en-US" i="1" dirty="0">
              <a:latin typeface="Comic Sans MS" panose="030F0702030302020204" pitchFamily="66" charset="0"/>
              <a:cs typeface="Arial" panose="020B0604020202020204" pitchFamily="34" charset="0"/>
            </a:endParaRPr>
          </a:p>
          <a:p>
            <a:pPr marL="457200" lvl="1" indent="0">
              <a:buNone/>
            </a:pPr>
            <a:r>
              <a:rPr lang="en-US" sz="3000" dirty="0">
                <a:latin typeface="Comic Sans MS" panose="030F0702030302020204" pitchFamily="66" charset="0"/>
                <a:cs typeface="Arial" panose="020B0604020202020204" pitchFamily="34" charset="0"/>
              </a:rPr>
              <a:t>What faith gives us depends on the nature of the object we put our faith in</a:t>
            </a:r>
            <a:endParaRPr lang="en-US" sz="3000" dirty="0">
              <a:latin typeface="Comic Sans MS" panose="030F0702030302020204" pitchFamily="66" charset="0"/>
              <a:cs typeface="Arial" panose="020B0604020202020204" pitchFamily="34" charset="0"/>
            </a:endParaRPr>
          </a:p>
          <a:p>
            <a:pPr marL="457200" lvl="1" indent="0">
              <a:buNone/>
            </a:pPr>
            <a:endParaRPr lang="en-US" sz="3200" dirty="0">
              <a:latin typeface="Comic Sans MS" panose="030F0702030302020204" pitchFamily="66" charset="0"/>
              <a:cs typeface="Arial" panose="020B0604020202020204" pitchFamily="34" charset="0"/>
            </a:endParaRPr>
          </a:p>
          <a:p>
            <a:pPr lvl="2"/>
            <a:r>
              <a:rPr lang="en-US" sz="2600" dirty="0">
                <a:latin typeface="Comic Sans MS" panose="030F0702030302020204" pitchFamily="66" charset="0"/>
                <a:cs typeface="Arial" panose="020B0604020202020204" pitchFamily="34" charset="0"/>
              </a:rPr>
              <a:t>It goes without saying that putting our faith in the wrong thing can be very disappointing or get us into a lot of trouble……</a:t>
            </a:r>
            <a:endParaRPr lang="en-US" sz="2600"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endParaRPr lang="en-US" i="1" dirty="0">
              <a:latin typeface="Comic Sans MS" panose="030F0702030302020204" pitchFamily="66" charset="0"/>
              <a:cs typeface="Arial" panose="020B0604020202020204" pitchFamily="34" charset="0"/>
            </a:endParaRPr>
          </a:p>
          <a:p>
            <a:pPr marL="457200" lvl="1"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person, holding, smiling&#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b="11296"/>
          <a:stretch>
            <a:fillRect/>
          </a:stretch>
        </p:blipFill>
        <p:spPr>
          <a:xfrm>
            <a:off x="1528377" y="685800"/>
            <a:ext cx="9135245" cy="5486400"/>
          </a:xfrm>
          <a:prstGeom prst="rect">
            <a:avLst/>
          </a:prstGeom>
        </p:spPr>
      </p:pic>
      <p:sp>
        <p:nvSpPr>
          <p:cNvPr id="3" name="TextBox 2"/>
          <p:cNvSpPr txBox="1"/>
          <p:nvPr/>
        </p:nvSpPr>
        <p:spPr>
          <a:xfrm>
            <a:off x="97290" y="62431"/>
            <a:ext cx="2715808" cy="523220"/>
          </a:xfrm>
          <a:prstGeom prst="rect">
            <a:avLst/>
          </a:prstGeom>
          <a:noFill/>
        </p:spPr>
        <p:txBody>
          <a:bodyPr wrap="none" rtlCol="0">
            <a:spAutoFit/>
          </a:bodyPr>
          <a:lstStyle/>
          <a:p>
            <a:r>
              <a:rPr lang="en-US" sz="2800" dirty="0">
                <a:latin typeface="Comic Sans MS" panose="030F0702030302020204" pitchFamily="66" charset="0"/>
              </a:rPr>
              <a:t>For example……</a:t>
            </a:r>
            <a:endParaRPr lang="en-US" sz="2800" dirty="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useBgFill="1">
        <p:nvSpPr>
          <p:cNvPr id="53" name="Rectangle 52"/>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uple of street signs on a pole&#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l="20162" r="17630" b="2"/>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5595257" y="2333297"/>
            <a:ext cx="6593695" cy="3843666"/>
          </a:xfrm>
        </p:spPr>
        <p:txBody>
          <a:bodyPr>
            <a:normAutofit/>
          </a:bodyPr>
          <a:lstStyle/>
          <a:p>
            <a:pPr marL="0" indent="0">
              <a:buNone/>
            </a:pPr>
            <a:r>
              <a:rPr lang="en-US" sz="4800" dirty="0">
                <a:latin typeface="Comic Sans MS" panose="030F0702030302020204" pitchFamily="66" charset="0"/>
                <a:cs typeface="Arial" panose="020B0604020202020204" pitchFamily="34" charset="0"/>
              </a:rPr>
              <a:t>But our Biblical Faith is in God</a:t>
            </a:r>
            <a:endParaRPr lang="en-US" sz="4800" dirty="0">
              <a:latin typeface="Comic Sans MS" panose="030F0702030302020204" pitchFamily="66" charset="0"/>
              <a:cs typeface="Arial" panose="020B0604020202020204" pitchFamily="34" charset="0"/>
            </a:endParaRPr>
          </a:p>
          <a:p>
            <a:pPr marL="0" indent="0">
              <a:buNone/>
            </a:pPr>
            <a:endParaRPr lang="en-US" sz="2000" dirty="0">
              <a:latin typeface="Comic Sans MS" panose="030F0702030302020204" pitchFamily="66" charset="0"/>
              <a:cs typeface="Arial" panose="020B0604020202020204" pitchFamily="34" charset="0"/>
            </a:endParaRPr>
          </a:p>
          <a:p>
            <a:pPr marL="457200" lvl="1" indent="0">
              <a:buNone/>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a:bodyPr>
          <a:lstStyle/>
          <a:p>
            <a:pPr marL="0" indent="0">
              <a:buNone/>
            </a:pPr>
            <a:r>
              <a:rPr lang="en-US" sz="2600" dirty="0">
                <a:latin typeface="Comic Sans MS" panose="030F0702030302020204" pitchFamily="66" charset="0"/>
              </a:rPr>
              <a:t>1 John 5:4-5 (NASB):</a:t>
            </a:r>
            <a:endParaRPr lang="en-US" sz="2600" dirty="0">
              <a:latin typeface="Comic Sans MS" panose="030F0702030302020204" pitchFamily="66" charset="0"/>
            </a:endParaRPr>
          </a:p>
          <a:p>
            <a:pPr marL="457200" lvl="1" indent="0">
              <a:buNone/>
            </a:pPr>
            <a:r>
              <a:rPr lang="en-US" sz="2200" i="1" dirty="0">
                <a:latin typeface="Comic Sans MS" panose="030F0702030302020204" pitchFamily="66" charset="0"/>
              </a:rPr>
              <a:t>“For whatever is born of God </a:t>
            </a:r>
            <a:r>
              <a:rPr lang="en-US" sz="2200" i="1" u="sng" dirty="0">
                <a:latin typeface="Comic Sans MS" panose="030F0702030302020204" pitchFamily="66" charset="0"/>
              </a:rPr>
              <a:t>overcomes the world</a:t>
            </a:r>
            <a:r>
              <a:rPr lang="en-US" sz="2200" i="1" dirty="0">
                <a:latin typeface="Comic Sans MS" panose="030F0702030302020204" pitchFamily="66" charset="0"/>
              </a:rPr>
              <a:t>.  And this is the victory that has </a:t>
            </a:r>
            <a:r>
              <a:rPr lang="en-US" sz="2200" i="1" u="sng" dirty="0">
                <a:latin typeface="Comic Sans MS" panose="030F0702030302020204" pitchFamily="66" charset="0"/>
              </a:rPr>
              <a:t>overcome the world </a:t>
            </a:r>
            <a:r>
              <a:rPr lang="en-US" sz="2200" i="1" dirty="0">
                <a:latin typeface="Comic Sans MS" panose="030F0702030302020204" pitchFamily="66" charset="0"/>
              </a:rPr>
              <a:t>– our </a:t>
            </a:r>
            <a:r>
              <a:rPr lang="en-US" sz="2200" b="1" i="1" dirty="0">
                <a:latin typeface="Comic Sans MS" panose="030F0702030302020204" pitchFamily="66" charset="0"/>
              </a:rPr>
              <a:t>faith</a:t>
            </a:r>
            <a:r>
              <a:rPr lang="en-US" sz="2200" i="1" dirty="0">
                <a:latin typeface="Comic Sans MS" panose="030F0702030302020204" pitchFamily="66" charset="0"/>
              </a:rPr>
              <a:t>.  Who is the one that </a:t>
            </a:r>
            <a:r>
              <a:rPr lang="en-US" sz="2200" i="1" u="sng" dirty="0">
                <a:latin typeface="Comic Sans MS" panose="030F0702030302020204" pitchFamily="66" charset="0"/>
              </a:rPr>
              <a:t>overcomes the world</a:t>
            </a:r>
            <a:r>
              <a:rPr lang="en-US" sz="2200" i="1" dirty="0">
                <a:latin typeface="Comic Sans MS" panose="030F0702030302020204" pitchFamily="66" charset="0"/>
              </a:rPr>
              <a:t>, but he who believes that Jesus is the Son of God?”</a:t>
            </a:r>
            <a:endParaRPr lang="en-US" sz="2200" i="1" dirty="0">
              <a:latin typeface="Comic Sans MS" panose="030F0702030302020204" pitchFamily="66" charset="0"/>
            </a:endParaRPr>
          </a:p>
          <a:p>
            <a:pPr marL="457200" lvl="1" indent="0">
              <a:buNone/>
            </a:pPr>
            <a:r>
              <a:rPr lang="en-US" sz="2200" dirty="0">
                <a:latin typeface="Comic Sans MS" panose="030F0702030302020204" pitchFamily="66" charset="0"/>
              </a:rPr>
              <a:t>	- </a:t>
            </a:r>
            <a:r>
              <a:rPr lang="en-US" sz="2200" dirty="0">
                <a:latin typeface="Comic Sans MS" panose="030F0702030302020204" pitchFamily="66" charset="0"/>
                <a:cs typeface="Arial" panose="020B0604020202020204" pitchFamily="34" charset="0"/>
              </a:rPr>
              <a:t>Jesus Christ is the absolutely substantive and real thing hoped 	  	  	  for, the thing not seen that is definitely there, and the object of our faith</a:t>
            </a:r>
            <a:endParaRPr lang="en-US" sz="2200"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0" indent="0">
              <a:buNone/>
            </a:pPr>
            <a:r>
              <a:rPr lang="en-US" sz="2600" dirty="0">
                <a:latin typeface="Comic Sans MS" panose="030F0702030302020204" pitchFamily="66" charset="0"/>
              </a:rPr>
              <a:t>Habakkuk 2:4 (NASB):</a:t>
            </a:r>
            <a:endParaRPr lang="en-US" sz="2600" dirty="0">
              <a:latin typeface="Comic Sans MS" panose="030F0702030302020204" pitchFamily="66" charset="0"/>
            </a:endParaRPr>
          </a:p>
          <a:p>
            <a:pPr marL="457200" lvl="1" indent="0">
              <a:buNone/>
            </a:pPr>
            <a:r>
              <a:rPr lang="en-US" sz="2200" i="1" dirty="0">
                <a:latin typeface="Comic Sans MS" panose="030F0702030302020204" pitchFamily="66" charset="0"/>
              </a:rPr>
              <a:t>“Behold, as for the proud one, his soul is not right within him; but the righteous will live by his </a:t>
            </a:r>
            <a:r>
              <a:rPr lang="en-US" sz="2200" b="1" i="1" dirty="0">
                <a:latin typeface="Comic Sans MS" panose="030F0702030302020204" pitchFamily="66" charset="0"/>
              </a:rPr>
              <a:t>faith</a:t>
            </a:r>
            <a:r>
              <a:rPr lang="en-US" sz="2200" i="1" dirty="0">
                <a:latin typeface="Comic Sans MS" panose="030F0702030302020204" pitchFamily="66" charset="0"/>
              </a:rPr>
              <a:t>.”</a:t>
            </a:r>
            <a:endParaRPr lang="en-US" sz="2200" i="1" dirty="0">
              <a:latin typeface="Comic Sans MS" panose="030F0702030302020204" pitchFamily="66" charset="0"/>
            </a:endParaRPr>
          </a:p>
          <a:p>
            <a:pPr marL="457200" lvl="1" indent="0">
              <a:buNone/>
            </a:pPr>
            <a:r>
              <a:rPr lang="en-US" sz="2200" dirty="0">
                <a:latin typeface="Comic Sans MS" panose="030F0702030302020204" pitchFamily="66" charset="0"/>
              </a:rPr>
              <a:t>	- We are to live focused on Jesus Christ and His “every word”</a:t>
            </a:r>
            <a:endParaRPr lang="en-US" sz="2200" dirty="0">
              <a:latin typeface="Comic Sans MS" panose="030F0702030302020204" pitchFamily="66" charset="0"/>
            </a:endParaRPr>
          </a:p>
          <a:p>
            <a:pPr marL="457200" lvl="1" indent="0">
              <a:buNone/>
            </a:pPr>
            <a:endParaRPr lang="en-US" dirty="0">
              <a:latin typeface="Comic Sans MS" panose="030F0702030302020204" pitchFamily="66" charset="0"/>
            </a:endParaRPr>
          </a:p>
          <a:p>
            <a:pPr marL="0" indent="0">
              <a:buNone/>
            </a:pPr>
            <a:r>
              <a:rPr lang="en-US" sz="2600" dirty="0">
                <a:latin typeface="Comic Sans MS" panose="030F0702030302020204" pitchFamily="66" charset="0"/>
              </a:rPr>
              <a:t>Ephesians</a:t>
            </a:r>
            <a:r>
              <a:rPr lang="en-US" sz="2400" dirty="0">
                <a:latin typeface="Comic Sans MS" panose="030F0702030302020204" pitchFamily="66" charset="0"/>
              </a:rPr>
              <a:t> 2:8,9 (NASB):</a:t>
            </a:r>
            <a:endParaRPr lang="en-US" sz="2400" dirty="0">
              <a:latin typeface="Comic Sans MS" panose="030F0702030302020204" pitchFamily="66" charset="0"/>
            </a:endParaRPr>
          </a:p>
          <a:p>
            <a:pPr marL="457200" lvl="1" indent="0">
              <a:buNone/>
            </a:pPr>
            <a:r>
              <a:rPr lang="en-US" sz="2200" i="1" dirty="0">
                <a:latin typeface="Comic Sans MS" panose="030F0702030302020204" pitchFamily="66" charset="0"/>
              </a:rPr>
              <a:t>“For by grace you have been saved through </a:t>
            </a:r>
            <a:r>
              <a:rPr lang="en-US" sz="2200" b="1" i="1" dirty="0">
                <a:latin typeface="Comic Sans MS" panose="030F0702030302020204" pitchFamily="66" charset="0"/>
              </a:rPr>
              <a:t>faith</a:t>
            </a:r>
            <a:r>
              <a:rPr lang="en-US" sz="2200" i="1" dirty="0">
                <a:latin typeface="Comic Sans MS" panose="030F0702030302020204" pitchFamily="66" charset="0"/>
              </a:rPr>
              <a:t>; and that not of yourselves, it is the gift of God; not as the result of works, that no one should boast.”</a:t>
            </a:r>
            <a:endParaRPr lang="en-US" sz="2200" i="1" dirty="0">
              <a:latin typeface="Comic Sans MS" panose="030F0702030302020204" pitchFamily="66" charset="0"/>
            </a:endParaRPr>
          </a:p>
          <a:p>
            <a:pPr marL="457200" lvl="1" indent="0">
              <a:buNone/>
            </a:pPr>
            <a:r>
              <a:rPr lang="en-US" sz="2200" dirty="0">
                <a:latin typeface="Comic Sans MS" panose="030F0702030302020204" pitchFamily="66" charset="0"/>
              </a:rPr>
              <a:t>	- Faith is a gift </a:t>
            </a:r>
            <a:endParaRPr lang="en-US" sz="2200" dirty="0">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15197</Words>
  <Application>WPS Presentation</Application>
  <PresentationFormat>Widescreen</PresentationFormat>
  <Paragraphs>253</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SimSun</vt:lpstr>
      <vt:lpstr>Wingdings</vt:lpstr>
      <vt:lpstr>Comic Sans MS</vt:lpstr>
      <vt:lpstr>Calibri</vt:lpstr>
      <vt:lpstr>Symbol</vt:lpstr>
      <vt:lpstr>Roboto</vt:lpstr>
      <vt:lpstr>Microsoft YaHei</vt:lpstr>
      <vt:lpstr>Arial Unicode MS</vt:lpstr>
      <vt:lpstr>Calibri Light</vt:lpstr>
      <vt:lpstr>Segoe Print</vt:lpstr>
      <vt:lpstr>Office Theme</vt:lpstr>
      <vt:lpstr>Advent Message 2021: Our Faith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Preparation for the Bethlehem Birth</dc:title>
  <dc:creator>Neil Cudden</dc:creator>
  <cp:lastModifiedBy>Revive IT</cp:lastModifiedBy>
  <cp:revision>232</cp:revision>
  <dcterms:created xsi:type="dcterms:W3CDTF">2020-11-23T23:11:00Z</dcterms:created>
  <dcterms:modified xsi:type="dcterms:W3CDTF">2021-12-06T03:28:02Z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