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517" r:id="rId3"/>
    <p:sldId id="527" r:id="rId5"/>
    <p:sldId id="560" r:id="rId6"/>
    <p:sldId id="561" r:id="rId7"/>
    <p:sldId id="562" r:id="rId8"/>
    <p:sldId id="563" r:id="rId9"/>
    <p:sldId id="564" r:id="rId10"/>
    <p:sldId id="566" r:id="rId11"/>
    <p:sldId id="567" r:id="rId12"/>
    <p:sldId id="533" r:id="rId13"/>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7AD"/>
    <a:srgbClr val="454545"/>
    <a:srgbClr val="565656"/>
    <a:srgbClr val="FF9900"/>
    <a:srgbClr val="4DD60C"/>
    <a:srgbClr val="0FB62A"/>
    <a:srgbClr val="D0A758"/>
    <a:srgbClr val="0808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64160" autoAdjust="0"/>
  </p:normalViewPr>
  <p:slideViewPr>
    <p:cSldViewPr>
      <p:cViewPr varScale="1">
        <p:scale>
          <a:sx n="73" d="100"/>
          <a:sy n="73" d="100"/>
        </p:scale>
        <p:origin x="2190" y="72"/>
      </p:cViewPr>
      <p:guideLst>
        <p:guide orient="horz" pos="2148"/>
        <p:guide pos="286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65"/>
        <p:guide pos="215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dirty="0"/>
              <a:t>We have all had very dear bothers and sisters come along side of in a time of trial and, in love, quote what verse? </a:t>
            </a:r>
            <a:endParaRPr lang="en-US" b="1" dirty="0"/>
          </a:p>
          <a:p>
            <a:r>
              <a:rPr lang="en-US" b="1" dirty="0"/>
              <a:t>Romans 8:28 And we know that God causes all things to work together for good to those who love God, to those who are called according to His purpose.</a:t>
            </a:r>
            <a:endParaRPr lang="en-US" b="1" dirty="0"/>
          </a:p>
          <a:p>
            <a:endParaRPr lang="en-US" b="1" dirty="0"/>
          </a:p>
          <a:p>
            <a:r>
              <a:rPr lang="en-US" b="1" dirty="0"/>
              <a:t>It is one thing to know this intellectually, It is one thing to know that future events are designed for our good and it is another to hold that truth when going through the event.</a:t>
            </a:r>
            <a:endParaRPr lang="en-US" b="1" dirty="0"/>
          </a:p>
          <a:p>
            <a:endParaRPr lang="en-US" b="1" dirty="0"/>
          </a:p>
          <a:p>
            <a:r>
              <a:rPr lang="en-US" b="1" dirty="0"/>
              <a:t>This is why God not only makes this promise but He backs it with 2 witnesses. The 1st is God's character...who He is and what He is 'made of'. The 2nd is that He has unveiled 'the good' that we as His children can look forward to. The marriage supper, the shedding of sin, the fullness of redemption and a bodily resurrection to celebrate eternally Jesus victory on our behalf over sin, death and Satan.</a:t>
            </a:r>
            <a:endParaRPr lang="en-US" b="1" dirty="0"/>
          </a:p>
          <a:p>
            <a:r>
              <a:rPr lang="en-US" b="1" dirty="0"/>
              <a:t>When things are a struggle and our confidence wains, Our comfort as God's people, usually doesn't come from Rom. 8:28 but from Who God IS and the promise that no matter HOW hard it is, it is temporary and eternity with everlasting life is right around the corner.</a:t>
            </a:r>
            <a:endParaRPr lang="en-US" b="1" dirty="0"/>
          </a:p>
          <a:p>
            <a:endParaRPr lang="en-US" b="1" dirty="0"/>
          </a:p>
          <a:p>
            <a:r>
              <a:rPr lang="en-US" b="1" dirty="0">
                <a:sym typeface="+mn-ea"/>
              </a:rPr>
              <a:t>My wife tells me more often that she should have to;”It's not about you, David”. I get caught up in myself being the thing everything else should revolve around and I am not.</a:t>
            </a:r>
            <a:endParaRPr lang="en-US" b="1" dirty="0"/>
          </a:p>
          <a:p>
            <a:endParaRPr lang="en-US" b="1" dirty="0"/>
          </a:p>
          <a:p>
            <a:r>
              <a:rPr lang="en-US" b="1" dirty="0"/>
              <a:t>Israel thought that same way AND add to that the reality of an all powerful God, they felt that they werespecial...Above  everyone else, special. Things didn't apply to them as they did the gentiles</a:t>
            </a:r>
            <a:endParaRPr lang="en-US" b="1" dirty="0"/>
          </a:p>
          <a:p>
            <a:r>
              <a:rPr lang="en-US" b="1" dirty="0"/>
              <a:t>Israel was certainly a chosen people... just not chosen as many in the world would lead us to believe Or Israel had hoped. They are not under some special'eternal blessing' from God. Salvation does not come to them through any other means than by saving fath in Jesus Christ just like anyone else. But They ARE chosen in that they are the people God chose to use to bring revelation of himself to the world.</a:t>
            </a:r>
            <a:endParaRPr lang="en-US" b="1" dirty="0"/>
          </a:p>
          <a:p>
            <a:r>
              <a:rPr lang="en-US" b="1" dirty="0"/>
              <a:t>Certainly we have the the witness of God in creation but if we want to know anything else about God, that truth would find it's foundation in the nation of Israel historically.</a:t>
            </a:r>
            <a:endParaRPr lang="en-US" b="1" dirty="0"/>
          </a:p>
          <a:p>
            <a:r>
              <a:rPr lang="en-US" b="1" dirty="0"/>
              <a:t>Theirs are te scriptures, Theirs is Abraham,Isaac, Jacob and Joseph. Theirs is David, Hezekiah, Jehosaphat. Theirs is the Prophets and Priests and the tabernacle. Israel also the picture.  God uses them as object lessons...as living proof texts showing through example God's heart, patience, justice, truthfulness, power, joy, anger and wrath. And... Theirs is Jesus Christ, the Final revelation.Following Him is only interepretation of truth already exposed.</a:t>
            </a:r>
            <a:endParaRPr lang="en-US" b="1" dirty="0"/>
          </a:p>
          <a:p>
            <a:r>
              <a:rPr lang="en-US" b="1" dirty="0"/>
              <a:t>Isaiah is a book that is written to see God as Israels God but not in an exclusive sense. Itf anything, the God of Israel had revealed himself to Israel so that they would be His ambassadors to all the rest of the world. Introducing them to the ONLYWISE GOD and SAVIOR.</a:t>
            </a:r>
            <a:endParaRPr lang="en-US" b="1" dirty="0"/>
          </a:p>
          <a:p>
            <a:endParaRPr lang="en-US" b="1" dirty="0"/>
          </a:p>
          <a:p>
            <a:r>
              <a:rPr lang="en-US" b="1" dirty="0"/>
              <a:t>If we work hard at holding onto the reality that ISRAEL is NOT the center of the story in Isaiah  but only a piece.. a tool God chose to create and use, we will be alot closer to seeing the reality and superiority of God in all things, His plan for Israel, the nations and for His children...no matter when in history they are found. </a:t>
            </a:r>
            <a:endParaRPr lang="en-US" b="1" dirty="0"/>
          </a:p>
          <a:p>
            <a:endParaRPr lang="en-US" b="1" dirty="0"/>
          </a:p>
          <a:p>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endParaRPr lang="en-US" b="1" dirty="0">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This chpter begins with a proclaimation from the lips of God and it ties into the conclusion of chapter 43 so let me start there;</a:t>
            </a:r>
            <a:endParaRPr lang="en-US" b="1" dirty="0"/>
          </a:p>
          <a:p>
            <a:pPr marL="0" indent="0">
              <a:buNone/>
            </a:pPr>
            <a:r>
              <a:rPr lang="en-US" b="1" i="1" dirty="0"/>
              <a:t>““It is I who says to the depth of the sea, ‘Be dried up!’ And I will make your rivers dry. “It is I who says of Cyrus, ‘He is My shepherd! And he will perform all My desire.’ And he declares of Jerusalem, ‘She will be built,’ And of the temple, ‘Your foundation will be laid.’ </a:t>
            </a:r>
            <a:endParaRPr lang="en-US" b="1" i="1" dirty="0"/>
          </a:p>
          <a:p>
            <a:pPr marL="0" indent="0">
              <a:buNone/>
            </a:pPr>
            <a:r>
              <a:rPr lang="en-US" b="1" dirty="0"/>
              <a:t>READ</a:t>
            </a:r>
            <a:endParaRPr lang="en-US" b="1" dirty="0"/>
          </a:p>
          <a:p>
            <a:pPr marL="0" indent="0">
              <a:buNone/>
            </a:pPr>
            <a:endParaRPr lang="en-US" b="1" dirty="0"/>
          </a:p>
          <a:p>
            <a:pPr marL="0" indent="0">
              <a:buNone/>
            </a:pPr>
            <a:r>
              <a:rPr lang="en-US" b="1" dirty="0"/>
              <a:t> We were introduced to Cyrus the PERSIAN king last week as God calls him out and choses this GENTILE PAGAN to be His shepherd over His people!</a:t>
            </a:r>
            <a:endParaRPr lang="en-US" b="1" dirty="0"/>
          </a:p>
          <a:p>
            <a:pPr marL="0" indent="0">
              <a:buNone/>
            </a:pPr>
            <a:r>
              <a:rPr lang="en-US" b="1" dirty="0"/>
              <a:t>Now, this choosing of Cyrus is NOT based on Cyrus coming to faith in Jehovah BUT what God chooses him for a purpose... He will be used by God to subdue nations. This is something God had previously told Davd He would do on  his behalf.</a:t>
            </a:r>
            <a:endParaRPr lang="en-US" b="1" dirty="0"/>
          </a:p>
          <a:p>
            <a:pPr marL="0" indent="0">
              <a:buNone/>
            </a:pPr>
            <a:r>
              <a:rPr lang="en-US" b="1" dirty="0"/>
              <a:t>“</a:t>
            </a:r>
            <a:r>
              <a:rPr lang="en-US" b="1" i="1" dirty="0"/>
              <a:t>The LORD says to my Lord: “Sit at My right hand Until I make Your enemies a footstool for Your feet.”” (Psalm 110:1, NASB95)</a:t>
            </a:r>
            <a:endParaRPr lang="en-US" b="1" i="1" dirty="0"/>
          </a:p>
          <a:p>
            <a:pPr marL="0" indent="0">
              <a:buNone/>
            </a:pPr>
            <a:r>
              <a:rPr lang="en-US" b="1" dirty="0"/>
              <a:t>David writes this about what God was going to do for him but we also know that this same verse is used in the gospels to describe the ministry of Jesus Christ!</a:t>
            </a:r>
            <a:endParaRPr lang="en-US" b="1" dirty="0"/>
          </a:p>
          <a:p>
            <a:pPr marL="0" indent="0">
              <a:buNone/>
            </a:pPr>
            <a:r>
              <a:rPr lang="en-US" b="1" dirty="0"/>
              <a:t>So you can see that God is using Cyrus in spite of himself. God is going to use  Cyrus as a sort of redeemer, a savior.</a:t>
            </a:r>
            <a:endParaRPr lang="en-US" b="1" dirty="0"/>
          </a:p>
          <a:p>
            <a:pPr marL="0" indent="0">
              <a:buNone/>
            </a:pPr>
            <a:r>
              <a:rPr lang="en-US" b="1" dirty="0"/>
              <a:t>God is going to fit him for that job so he will make his army strong and powerful. Fast and fearless. They will strike terror in the hearts of peoples and leaders. there will be no stopping Him. Bronze, iron , wood will all be ineffective as barriers to his coming overthrowing of the nations.</a:t>
            </a:r>
            <a:endParaRPr lang="en-US" b="1" dirty="0"/>
          </a:p>
          <a:p>
            <a:pPr marL="0" indent="0">
              <a:buNone/>
            </a:pPr>
            <a:r>
              <a:rPr lang="en-US" b="1" dirty="0"/>
              <a:t>His success will be so astounding that even He would recognize that God was in it.</a:t>
            </a:r>
            <a:endParaRPr lang="en-US" b="1" dirty="0"/>
          </a:p>
          <a:p>
            <a:pPr marL="0" indent="0">
              <a:buNone/>
            </a:pPr>
            <a:r>
              <a:rPr lang="en-US" b="1" dirty="0"/>
              <a:t>Ezra confirms this for us in his opening;</a:t>
            </a:r>
            <a:endParaRPr lang="en-US" b="1" dirty="0"/>
          </a:p>
          <a:p>
            <a:pPr marL="0" indent="0">
              <a:buNone/>
            </a:pPr>
            <a:r>
              <a:rPr lang="en-US" b="1" i="1" dirty="0"/>
              <a:t>“Now in the first year of Cyrus king of Persia, in order to fulfill the word of the LORD by the mouth of Jeremiah, the LORD stirred up the spirit of Cyrus king of Persia, so that he sent a proclamation throughout all his kingdom, and also put it in writing, saying: “Thus says Cyrus king of Persia, ‘The LORD, the God of heaven, has given me all the kingdoms of the earth and He has appointed me to build Him a house in Jerusalem, which is in Judah.” (Ezra 1:1–2, NASB95)</a:t>
            </a:r>
            <a:endParaRPr lang="en-US" b="1" i="1" dirty="0"/>
          </a:p>
          <a:p>
            <a:pPr marL="0" indent="0">
              <a:buNone/>
            </a:pPr>
            <a:endParaRPr lang="en-US" b="1" i="1" dirty="0"/>
          </a:p>
          <a:p>
            <a:pPr marL="0" indent="0">
              <a:buNone/>
            </a:pPr>
            <a:r>
              <a:rPr lang="en-US" b="1" dirty="0">
                <a:sym typeface="+mn-ea"/>
              </a:rPr>
              <a:t>In this chapter, we find out it ALSO is not about Cyrus. God's writings are NOT to elevate Israel and his relationship with Cyrus is NOT for Cyrus As powerful as he was to become, it was not about Cyrus.</a:t>
            </a:r>
            <a:endParaRPr lang="en-US" b="1" dirty="0">
              <a:sym typeface="+mn-ea"/>
            </a:endParaRPr>
          </a:p>
          <a:p>
            <a:pPr marL="0" indent="0">
              <a:buNone/>
            </a:pPr>
            <a:r>
              <a:rPr lang="en-US" b="1" dirty="0"/>
              <a:t>This takes us to the first of three reasons WHY God chose him.</a:t>
            </a:r>
            <a:endParaRPr lang="en-US" b="1" dirty="0"/>
          </a:p>
          <a:p>
            <a:pPr marL="0" indent="0">
              <a:buNone/>
            </a:pPr>
            <a:r>
              <a:rPr lang="en-US" b="1" dirty="0"/>
              <a:t>The first reason is so that Cyrus would know who it was that commissioned and empowered him.</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endParaRPr lang="en-US" b="1" dirty="0"/>
          </a:p>
          <a:p>
            <a:pPr marL="0" indent="0">
              <a:buNone/>
            </a:pPr>
            <a:r>
              <a:rPr lang="en-US" b="1" dirty="0"/>
              <a:t>READ</a:t>
            </a:r>
            <a:endParaRPr lang="en-US" b="1" dirty="0"/>
          </a:p>
          <a:p>
            <a:pPr marL="0" indent="0">
              <a:buNone/>
            </a:pPr>
            <a:r>
              <a:rPr lang="en-US" b="1" dirty="0"/>
              <a:t>God's relationship with someone or ANYone, there are always ramification on the personal level and that is true for god's chosing Cyrus. God's first readson for chosing him is to reveal HIMSELF to Cyrus as the pwer behind the power. If there was anything Cyrus would understand it would be power and God was revealing to Cyrus hissuperiority in terms that he would understand.</a:t>
            </a:r>
            <a:endParaRPr lang="en-US" b="1" dirty="0"/>
          </a:p>
          <a:p>
            <a:pPr marL="0" indent="0">
              <a:buNone/>
            </a:pPr>
            <a:endParaRPr lang="en-US" b="1" dirty="0"/>
          </a:p>
          <a:p>
            <a:pPr marL="0" indent="0">
              <a:buNone/>
            </a:pPr>
            <a:r>
              <a:rPr lang="en-US" b="1" dirty="0"/>
              <a:t>Secondly and thirdly; We have God chosing Cyrus for the sake of His people (2) and for the world(3). God's chosen people would recognize God behind Cyrus and see his mercy and grace while the others would see that there is no one like God. None of the Assyrian, Babylonian , Mede or Persian gods could compare. </a:t>
            </a:r>
            <a:endParaRPr lang="en-US" b="1" dirty="0"/>
          </a:p>
          <a:p>
            <a:pPr marL="0" indent="0">
              <a:buNone/>
            </a:pPr>
            <a:r>
              <a:rPr lang="en-US" b="1" dirty="0"/>
              <a:t>God was using an Unbeliever as the protagonist in the lives of Israel. God was proving that all things really DO work out for Good.</a:t>
            </a:r>
            <a:endParaRPr lang="en-US" b="1" dirty="0"/>
          </a:p>
          <a:p>
            <a:pPr marL="0" indent="0">
              <a:buNone/>
            </a:pPr>
            <a:r>
              <a:rPr lang="en-US" b="1" dirty="0"/>
              <a:t>Their capture by Babylon was due to their sin. Their release back to their home was all about God. His mercy and grace and thiS was going to be on show on the world stage when Cyrus releases Israel and funds their rebuilding projects.</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READ</a:t>
            </a:r>
            <a:endParaRPr lang="en-US" b="1" dirty="0"/>
          </a:p>
          <a:p>
            <a:pPr marL="0" indent="0">
              <a:buNone/>
            </a:pPr>
            <a:r>
              <a:rPr lang="en-US" b="1" dirty="0"/>
              <a:t>Only God is God.T</a:t>
            </a:r>
            <a:r>
              <a:rPr lang="en-US" b="1" dirty="0">
                <a:sym typeface="+mn-ea"/>
              </a:rPr>
              <a:t>here is no one like him.</a:t>
            </a:r>
            <a:r>
              <a:rPr lang="en-US" b="1" dirty="0"/>
              <a:t>  But if Israel was captive doesn't that mean that their God failed? Shouldn't their God have protected them?  That is the difference!!!!</a:t>
            </a:r>
            <a:endParaRPr lang="en-US" b="1" dirty="0"/>
          </a:p>
          <a:p>
            <a:pPr marL="0" indent="0">
              <a:buNone/>
            </a:pPr>
            <a:r>
              <a:rPr lang="en-US" b="1" dirty="0">
                <a:sym typeface="+mn-ea"/>
              </a:rPr>
              <a:t>The nations see their gods as talismen.  Israels captivity is due to their sin. They sinned against their God and God took action but even his anger is tempered and their captivity would only be for 70 years. The entire world would see the righteousness of God in His allowing Cyrus to conquer Israel and they would question this God. He is NOT like any of the others. </a:t>
            </a:r>
            <a:endParaRPr lang="en-US" b="1" dirty="0">
              <a:sym typeface="+mn-ea"/>
            </a:endParaRPr>
          </a:p>
          <a:p>
            <a:pPr marL="0" indent="0">
              <a:buNone/>
            </a:pPr>
            <a:r>
              <a:rPr lang="en-US" b="1" dirty="0">
                <a:sym typeface="+mn-ea"/>
              </a:rPr>
              <a:t>What he says, he will do. His righeousness demanded payment  and he is unaffected by the nations.</a:t>
            </a:r>
            <a:endParaRPr lang="en-US" b="1" dirty="0">
              <a:sym typeface="+mn-ea"/>
            </a:endParaRPr>
          </a:p>
          <a:p>
            <a:pPr marL="0" indent="0">
              <a:buNone/>
            </a:pPr>
            <a:endParaRPr lang="en-US" b="1" dirty="0">
              <a:sym typeface="+mn-ea"/>
            </a:endParaRPr>
          </a:p>
          <a:p>
            <a:pPr marL="0" indent="0">
              <a:buNone/>
            </a:pPr>
            <a:r>
              <a:rPr lang="en-US" b="1" dirty="0">
                <a:sym typeface="+mn-ea"/>
              </a:rPr>
              <a:t>The question then comes up; How does that work? How is God going to use a PAGAN to secure the release of Israel? That isn't how it has worked in the past. God would send a righteous Jew to lead his people into freedom. Moses, Joshua, </a:t>
            </a:r>
            <a:r>
              <a:rPr lang="en-US" b="1" dirty="0"/>
              <a:t>Gideon- Even Hezekiah. How can God use a Paganand his destructive armyas missionaries to God's people for mercy?</a:t>
            </a:r>
            <a:endParaRPr lang="en-US" b="1" dirty="0"/>
          </a:p>
          <a:p>
            <a:pPr marL="0" indent="0">
              <a:buNone/>
            </a:pPr>
            <a:endParaRPr lang="en-US" b="1" dirty="0"/>
          </a:p>
          <a:p>
            <a:pPr marL="0" indent="0">
              <a:buNone/>
            </a:pPr>
            <a:r>
              <a:rPr lang="en-US" b="1" dirty="0"/>
              <a:t>What is God's answer?</a:t>
            </a:r>
            <a:endParaRPr lang="en-US" b="1" dirty="0"/>
          </a:p>
          <a:p>
            <a:pPr marL="0" indent="0">
              <a:buNone/>
            </a:pPr>
            <a:endParaRPr lang="en-US" b="1" dirty="0"/>
          </a:p>
          <a:p>
            <a:pPr marL="0" indent="0">
              <a:buNone/>
            </a:pPr>
            <a:r>
              <a:rPr lang="en-US" b="1" dirty="0"/>
              <a:t>In essence he is telling them they do not need to know.</a:t>
            </a:r>
            <a:endParaRPr lang="en-US" b="1" dirty="0"/>
          </a:p>
          <a:p>
            <a:pPr marL="0" indent="0">
              <a:buNone/>
            </a:pPr>
            <a:r>
              <a:rPr lang="en-US" b="1" dirty="0"/>
              <a:t>He is again confirming his superiority and reminding israel (and the nations)That he is the creator and they his creatures. They are outside they reaalm of responsibility or ability.</a:t>
            </a:r>
            <a:endParaRPr lang="en-US" b="1" dirty="0"/>
          </a:p>
          <a:p>
            <a:pPr marL="0" indent="0">
              <a:buNone/>
            </a:pPr>
            <a:r>
              <a:rPr lang="en-US" b="1" i="1" dirty="0"/>
              <a:t>“Let the wicked forsake his way And the unrighteous man his thoughts; And let him return to the LORD, And He will have compassion on him, And to our God, For He will abundantly pardon. “For My thoughts are not your thoughts, Nor are your ways My ways,” declares the LORD. “For as the heavens are higher than the earth, So are My ways higher than your ways And My thoughts than your thoughts.” (Isaiah 55:7–9, NASB95)</a:t>
            </a:r>
            <a:endParaRPr lang="en-US" b="1" i="1" dirty="0"/>
          </a:p>
          <a:p>
            <a:pPr marL="0" indent="0">
              <a:buNone/>
            </a:pPr>
            <a:endParaRPr lang="en-US" b="1" i="1" dirty="0"/>
          </a:p>
          <a:p>
            <a:pPr marL="0" indent="0">
              <a:buNone/>
            </a:pPr>
            <a:r>
              <a:rPr lang="en-US" b="1" dirty="0"/>
              <a:t>If God says;'such and such is going to happen', who are you (or i) to ask him if th is really a good idea?</a:t>
            </a:r>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The rebuke continues but with a twist.</a:t>
            </a:r>
            <a:endParaRPr lang="en-US" b="1" dirty="0"/>
          </a:p>
          <a:p>
            <a:pPr marL="0" indent="0">
              <a:buNone/>
            </a:pPr>
            <a:r>
              <a:rPr lang="en-US" b="1" dirty="0"/>
              <a:t>READ</a:t>
            </a:r>
            <a:endParaRPr lang="en-US" b="1" dirty="0"/>
          </a:p>
          <a:p>
            <a:pPr marL="0" indent="0">
              <a:buNone/>
            </a:pPr>
            <a:r>
              <a:rPr lang="en-US" b="1" dirty="0"/>
              <a:t> </a:t>
            </a:r>
            <a:endParaRPr lang="en-US" b="1" dirty="0"/>
          </a:p>
          <a:p>
            <a:pPr marL="0" indent="0">
              <a:buNone/>
            </a:pPr>
            <a:r>
              <a:rPr lang="en-US" b="1" dirty="0"/>
              <a:t>God is their Maker, He has made ALL of creation.</a:t>
            </a:r>
            <a:endParaRPr lang="en-US" b="1" dirty="0"/>
          </a:p>
          <a:p>
            <a:pPr marL="0" indent="0">
              <a:buNone/>
            </a:pPr>
            <a:r>
              <a:rPr lang="en-US" b="1" dirty="0"/>
              <a:t>What God does is His busness, not yours. Why He does what he does is past your understanding.</a:t>
            </a:r>
            <a:endParaRPr lang="en-US" b="1" dirty="0"/>
          </a:p>
          <a:p>
            <a:pPr marL="0" indent="0">
              <a:buNone/>
            </a:pPr>
            <a:r>
              <a:rPr lang="en-US" b="1" dirty="0"/>
              <a:t>BUT what I do is for your benefit.</a:t>
            </a:r>
            <a:endParaRPr lang="en-US" b="1" dirty="0"/>
          </a:p>
          <a:p>
            <a:pPr marL="0" indent="0">
              <a:buNone/>
            </a:pPr>
            <a:r>
              <a:rPr lang="en-US" b="1" dirty="0"/>
              <a:t>What I do is for my glory and I will not share that. But all that I do is also of benefit to my chosen ones.</a:t>
            </a:r>
            <a:endParaRPr lang="en-US" b="1" dirty="0"/>
          </a:p>
          <a:p>
            <a:pPr marL="0" indent="0">
              <a:buNone/>
            </a:pPr>
            <a:r>
              <a:rPr lang="en-US" b="1" dirty="0"/>
              <a:t>I raised up Cyrus</a:t>
            </a:r>
            <a:endParaRPr lang="en-US" b="1" dirty="0"/>
          </a:p>
          <a:p>
            <a:pPr marL="0" indent="0">
              <a:buNone/>
            </a:pPr>
            <a:r>
              <a:rPr lang="en-US" b="1" dirty="0"/>
              <a:t>I will make his job easy...successful. So successful but he will need to acknowledge that Israel's God was  behindhis success and his success will also benefit you.</a:t>
            </a:r>
            <a:endParaRPr lang="en-US" b="1" dirty="0"/>
          </a:p>
          <a:p>
            <a:pPr marL="0" indent="0">
              <a:buNone/>
            </a:pPr>
            <a:r>
              <a:rPr lang="en-US" b="1" dirty="0"/>
              <a:t>The tool I use to bring glory to me is the same tool that I will use to set you free. He will not just release you though, he willunderwrite your city's rebuilding efforts.</a:t>
            </a:r>
            <a:endParaRPr lang="en-US" b="1" dirty="0"/>
          </a:p>
          <a:p>
            <a:pPr marL="0" indent="0">
              <a:buNone/>
            </a:pPr>
            <a:endParaRPr lang="en-US" b="1" dirty="0"/>
          </a:p>
          <a:p>
            <a:pPr marL="0" indent="0">
              <a:buNone/>
            </a:pPr>
            <a:r>
              <a:rPr lang="en-US" b="1" dirty="0"/>
              <a:t>A savior who does so much more than just save. Cyrus is a savior who ALSO secures the future safety of Israel.</a:t>
            </a:r>
            <a:endParaRPr lang="en-US" b="1" dirty="0"/>
          </a:p>
          <a:p>
            <a:pPr marL="0" indent="0">
              <a:buNone/>
            </a:pPr>
            <a:r>
              <a:rPr lang="en-US" b="1" dirty="0"/>
              <a:t>Is that just coincidence or does this seem like a reflection of the work of Christ? </a:t>
            </a:r>
            <a:endParaRPr lang="en-US" b="1" dirty="0"/>
          </a:p>
          <a:p>
            <a:pPr marL="0" indent="0">
              <a:buNone/>
            </a:pP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Then God proclaims something else, something strange.</a:t>
            </a:r>
            <a:endParaRPr lang="en-US" b="1" dirty="0"/>
          </a:p>
          <a:p>
            <a:pPr marL="0" indent="0">
              <a:buNone/>
            </a:pPr>
            <a:r>
              <a:rPr lang="en-US" b="1" dirty="0"/>
              <a:t>READ</a:t>
            </a:r>
            <a:endParaRPr lang="en-US" b="1" i="1" dirty="0"/>
          </a:p>
          <a:p>
            <a:pPr marL="0" indent="0">
              <a:buNone/>
            </a:pPr>
            <a:r>
              <a:rPr lang="en-US" b="1" dirty="0"/>
              <a:t>God paints a picture of the results of what God will do in the release of the Israelites and the rebuilding of the city by Cyrus.</a:t>
            </a:r>
            <a:endParaRPr lang="en-US" b="1" dirty="0"/>
          </a:p>
          <a:p>
            <a:pPr marL="0" indent="0">
              <a:buNone/>
            </a:pPr>
            <a:r>
              <a:rPr lang="en-US" b="1" dirty="0"/>
              <a:t>The picture he paints is for the nations and mankind from all over to come to the people of God the Israelites as they ALSO reason that ONLY their God is God. The Idols they have created and worshpped are of no value and they volunatrily submit to the ir creator, Israel's God.</a:t>
            </a:r>
            <a:endParaRPr lang="en-US" b="1" dirty="0"/>
          </a:p>
          <a:p>
            <a:pPr marL="0" indent="0">
              <a:buNone/>
            </a:pPr>
            <a:endParaRPr lang="en-US" b="1" dirty="0"/>
          </a:p>
          <a:p>
            <a:pPr marL="0" indent="0">
              <a:buNone/>
            </a:pPr>
            <a:r>
              <a:rPr lang="en-US" b="1" dirty="0"/>
              <a:t>Now we know historically that Israel's return did NOT spark a world wide revival but we have to see that there was no timeline on this from God. In fact it is the opposite. His declaration is that you will NOT understand what I am doing and why . </a:t>
            </a:r>
            <a:endParaRPr lang="en-US" b="1" dirty="0"/>
          </a:p>
          <a:p>
            <a:pPr marL="0" indent="0">
              <a:buNone/>
            </a:pPr>
            <a:r>
              <a:rPr lang="en-US" b="1" dirty="0"/>
              <a:t>Taking human time off the table, and collapsing it like the accordion, We Do see a fulfillment.</a:t>
            </a:r>
            <a:endParaRPr lang="en-US" b="1" dirty="0"/>
          </a:p>
          <a:p>
            <a:pPr marL="0" indent="0">
              <a:buNone/>
            </a:pPr>
            <a:r>
              <a:rPr lang="en-US" b="1" dirty="0"/>
              <a:t>The fulfillment is found in Acts. </a:t>
            </a:r>
            <a:endParaRPr lang="en-US" b="1" dirty="0"/>
          </a:p>
          <a:p>
            <a:pPr marL="0" indent="0">
              <a:buNone/>
            </a:pPr>
            <a:r>
              <a:rPr lang="en-US" b="1" dirty="0"/>
              <a:t>The conversion of the Ethiopian Eunich (Egyptian) in Acts 8:26-40 and Peter's preaching to the nations in Acts 2</a:t>
            </a:r>
            <a:endParaRPr lang="en-US" b="1" dirty="0"/>
          </a:p>
          <a:p>
            <a:pPr marL="0" indent="0">
              <a:buNone/>
            </a:pPr>
            <a:r>
              <a:rPr lang="en-US" b="1" dirty="0"/>
              <a:t>“</a:t>
            </a:r>
            <a:r>
              <a:rPr lang="en-US" b="1" i="1" dirty="0"/>
              <a:t>Now there were Jews living in Jerusalem, devout men from every nation under heaven. And when this sound occurred, the crowd came together, and were bewildered because each one of them was hearing them speak in his own language. They were amazed and astonished, saying, “Why, are not all these who are speaking Galileans? “And how is it that we each hear them in our own language to which we were born? “Parthians and Medes and Elamites, and residents of Mesopotamia, Judea and Cappadocia, Pontus and Asia, Phrygia and Pamphylia, Egypt and the districts of Libya around Cyrene, and visitors from Rome, both Jews and proselytes, Cretans and Arabs—we hear them in our own tongues speaking of the mighty deeds of God.” And they all continued in amazement and great perplexity, saying to one another, “What does this mean?” But others were mocking and saying, “They are full of sweet wine.”” (Acts 2:5–13, NASB95)</a:t>
            </a:r>
            <a:endParaRPr lang="en-US" b="1" i="1" dirty="0"/>
          </a:p>
          <a:p>
            <a:pPr marL="0" indent="0">
              <a:buNone/>
            </a:pPr>
            <a:endParaRPr lang="en-US" b="1" i="1" dirty="0"/>
          </a:p>
          <a:p>
            <a:pPr marL="0" indent="0">
              <a:buNone/>
            </a:pPr>
            <a:r>
              <a:rPr lang="en-US" b="1" dirty="0"/>
              <a:t>And here is the response;</a:t>
            </a:r>
            <a:endParaRPr lang="en-US" b="1" i="1" dirty="0"/>
          </a:p>
          <a:p>
            <a:pPr marL="0" indent="0">
              <a:buNone/>
            </a:pPr>
            <a:r>
              <a:rPr lang="en-US" b="1" i="1" dirty="0"/>
              <a:t>“Now when they heard this, they were pierced to the heart, and said to Peter and the rest of the apostles, “Brethren, what shall we do?” Peter said to them, “Repent, and each of you be baptized in the name of Jesus Christ for the forgiveness of your sins; and you will receive the gift of the Holy Spirit. “For the promise is for you and your children and for all who are far off, as many as the Lord our God will call to Himself.”” (Acts 2:37–39, NASB95)</a:t>
            </a:r>
            <a:endParaRPr lang="en-US" b="1" i="1" dirty="0"/>
          </a:p>
          <a:p>
            <a:pPr marL="0" indent="0">
              <a:buNone/>
            </a:pPr>
            <a:endParaRPr lang="en-US" b="1"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Here is the reason why...We come to these next few verses that should bring a tear of joy to each of our eyes as God pulls back the veil on his reasoning</a:t>
            </a:r>
            <a:endParaRPr lang="en-US" b="1" dirty="0"/>
          </a:p>
          <a:p>
            <a:pPr marL="0" indent="0">
              <a:buNone/>
            </a:pPr>
            <a:endParaRPr lang="en-US" b="1" dirty="0"/>
          </a:p>
          <a:p>
            <a:pPr marL="0" indent="0">
              <a:buNone/>
            </a:pPr>
            <a:r>
              <a:rPr lang="en-US" b="1" dirty="0"/>
              <a:t>READ</a:t>
            </a:r>
            <a:endParaRPr lang="en-US" b="1" dirty="0"/>
          </a:p>
          <a:p>
            <a:pPr marL="0" indent="0">
              <a:buNone/>
            </a:pPr>
            <a:r>
              <a:rPr lang="en-US" b="1" dirty="0"/>
              <a:t>The earth and all that is in it was made for His glory and Our use. </a:t>
            </a:r>
            <a:endParaRPr lang="en-US" b="1" dirty="0"/>
          </a:p>
          <a:p>
            <a:pPr marL="0" indent="0">
              <a:buNone/>
            </a:pPr>
            <a:r>
              <a:rPr lang="en-US" b="1" dirty="0"/>
              <a:t>Thi is why God said after he created mankind It is VERY good.</a:t>
            </a:r>
            <a:endParaRPr lang="en-US" b="1" dirty="0"/>
          </a:p>
          <a:p>
            <a:pPr marL="0" indent="0">
              <a:buNone/>
            </a:pPr>
            <a:r>
              <a:rPr lang="en-US" b="1" dirty="0"/>
              <a:t>If god created all of creation for mankind, can we not rightly reason that He had mankinds paths laid out as well.</a:t>
            </a:r>
            <a:endParaRPr lang="en-US" b="1" dirty="0"/>
          </a:p>
          <a:p>
            <a:pPr marL="0" indent="0">
              <a:buNone/>
            </a:pPr>
            <a:r>
              <a:rPr lang="en-US" b="1" dirty="0"/>
              <a:t>Should redemption come as a surprise?</a:t>
            </a:r>
            <a:endParaRPr lang="en-US" b="1" dirty="0"/>
          </a:p>
          <a:p>
            <a:pPr marL="0" indent="0">
              <a:buNone/>
            </a:pPr>
            <a:r>
              <a:rPr lang="en-US" b="1" i="1" dirty="0"/>
              <a:t>“Blessed be the God and Father of our Lord Jesus Christ, who has blessed us with every spiritual blessing in the heavenly places in Christ, just as He chose us in Him before the foundation of the world, that we would be holy and blameless before Him. In love He predestined us to adoption as sons through Jesus Christ to Himself, according to the kind intention of His will, to the praise of the glory of His grace, which He freely bestowed on us in the Beloved.” (Ephesians 1:3–6, NASB95)	</a:t>
            </a:r>
            <a:endParaRPr lang="en-US" b="1" i="1" dirty="0"/>
          </a:p>
          <a:p>
            <a:pPr marL="0" indent="0">
              <a:buNone/>
            </a:pPr>
            <a:endParaRPr lang="en-US" b="1" i="1" dirty="0"/>
          </a:p>
          <a:p>
            <a:pPr marL="0" indent="0">
              <a:buNone/>
            </a:pPr>
            <a:r>
              <a:rPr lang="en-US" b="1" dirty="0"/>
              <a:t>Remember Israels questioning of God 'seeing them' in their hardship and not saving them earlier?</a:t>
            </a:r>
            <a:endParaRPr lang="en-US" b="1" dirty="0"/>
          </a:p>
          <a:p>
            <a:pPr marL="0" indent="0">
              <a:buNone/>
            </a:pPr>
            <a:r>
              <a:rPr lang="en-US" b="1" i="1" dirty="0"/>
              <a:t>“Why do you say, O Jacob, and assert, O Israel, “My way is hidden from the LORD, And the justice due me escapes the notice of my God”?” (Isaiah 40:27, NASB95)</a:t>
            </a:r>
            <a:endParaRPr lang="en-US" b="1" i="1" dirty="0"/>
          </a:p>
          <a:p>
            <a:pPr marL="0" indent="0">
              <a:buNone/>
            </a:pPr>
            <a:endParaRPr lang="en-US" b="1" i="1" dirty="0"/>
          </a:p>
          <a:p>
            <a:pPr marL="0" indent="0">
              <a:buNone/>
            </a:pPr>
            <a:r>
              <a:rPr lang="en-US" b="1" dirty="0"/>
              <a:t>Does this sound like an accurate charge to bring against Him.</a:t>
            </a:r>
            <a:endParaRPr lang="en-US" b="1" dirty="0"/>
          </a:p>
          <a:p>
            <a:pPr marL="0" indent="0">
              <a:buNone/>
            </a:pPr>
            <a:r>
              <a:rPr lang="en-US" b="1" dirty="0"/>
              <a:t>Because you don't understand Him, because you may not agreee with his plans and purposes, does that make him LESS of God or More?</a:t>
            </a:r>
            <a:endParaRPr lang="en-US" b="1" dirty="0"/>
          </a:p>
          <a:p>
            <a:pPr marL="0" indent="0">
              <a:buNone/>
            </a:pPr>
            <a:r>
              <a:rPr lang="en-US" b="1" dirty="0"/>
              <a:t>He has been and always will be there.</a:t>
            </a:r>
            <a:endParaRPr lang="en-US" b="1" dirty="0"/>
          </a:p>
          <a:p>
            <a:pPr marL="0" indent="0">
              <a:buNone/>
            </a:pPr>
            <a:r>
              <a:rPr lang="en-US" b="1" dirty="0"/>
              <a:t>He does not act or speak in secret. If people do not see and hear it is not due to God's inability but to the inability or unwillingness of the people.</a:t>
            </a:r>
            <a:endParaRPr lang="en-US" b="1" dirty="0"/>
          </a:p>
          <a:p>
            <a:pPr marL="0" indent="0">
              <a:buNone/>
            </a:pPr>
            <a:r>
              <a:rPr lang="en-US" b="1" dirty="0"/>
              <a:t>he doesn't hide in a place no one would look. He is Here. He is Here NOW. he will ALWAYS be and he will be here just as long!</a:t>
            </a: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He calls the nations to Himself to argue the truthfulness of His words.</a:t>
            </a:r>
            <a:endParaRPr lang="en-US" b="1" dirty="0"/>
          </a:p>
          <a:p>
            <a:pPr marL="0" indent="0">
              <a:buNone/>
            </a:pPr>
            <a:r>
              <a:rPr lang="en-US" b="1" dirty="0"/>
              <a:t>In this way, this section resembles Israel's loss of the ar at the hands of the Philistines. they lost the ark because they were trusting the ark and not trusting in God.</a:t>
            </a:r>
            <a:endParaRPr lang="en-US" b="1" dirty="0"/>
          </a:p>
          <a:p>
            <a:pPr marL="0" indent="0">
              <a:buNone/>
            </a:pPr>
            <a:r>
              <a:rPr lang="en-US" b="1" dirty="0"/>
              <a:t>Their loss of the ark did NOT affect God. israels' defeat was NOT God's defeat. As a matter of fact Israels defeat was God's opportunity to show the Philistines he was NOT JUST the God of israel but He was God of the world.</a:t>
            </a:r>
            <a:endParaRPr lang="en-US" b="1" dirty="0"/>
          </a:p>
          <a:p>
            <a:pPr marL="0" indent="0">
              <a:buNone/>
            </a:pPr>
            <a:r>
              <a:rPr lang="en-US" b="1" dirty="0"/>
              <a:t>remember how the Philistines KNEW it was God behind it?</a:t>
            </a:r>
            <a:endParaRPr lang="en-US" b="1" dirty="0"/>
          </a:p>
          <a:p>
            <a:pPr marL="0" indent="0">
              <a:buNone/>
            </a:pPr>
            <a:r>
              <a:rPr lang="en-US" b="1" i="1" dirty="0"/>
              <a:t>“Now the ark of the LORD had been in the country of the Philistines seven months. And the Philistines called for the priests and the diviners, saying, “What shall we do with the ark of the LORD? Tell us how we shall send it to its place.” They said, “If you send away the ark of the God of Israel, do not send it empty; but you shall surely return to Him a guilt offering. Then you will be healed and it will be known to you why His hand is not removed from you.” Then they said, “What shall be the guilt offering which we shall return to Him?” And they said, “Five golden tumors and five golden mice according to the number of the lords of the Philistines, for one plague was on all of you and on your lords. “So you shall make likenesses of your tumors and likenesses of your mice that ravage the land, and you shall give glory to the God of Israel; perhaps He will ease His hand from you, your gods, and your land. “Why then do you harden your hearts as the Egyptians and Pharaoh hardened their hearts? When He had severely dealt with them, did they not allow the people to go, and they departed? “Now therefore, take and prepare a new cart and two milch cows on which there has never been a yoke; and hitch the cows to the cart and take their calves home, away from them. “Take the ark of the LORD and place it on the cart; and put the articles of gold which you return to Him as a guilt offering in a box by its side. Then send it away that it may go. “Watch, if it goes up by the way of its own territory to Beth-shemesh, then He has done us this great evil. But if not, then we will know that it was not His hand that struck us; it happened to us by chance.”” (1 Samuel 6:1–9, NASB95)</a:t>
            </a:r>
            <a:endParaRPr lang="en-US" b="1" i="1" dirty="0"/>
          </a:p>
          <a:p>
            <a:pPr marL="0" indent="0">
              <a:buNone/>
            </a:pPr>
            <a:endParaRPr lang="en-US" b="1" i="1" dirty="0"/>
          </a:p>
          <a:p>
            <a:pPr marL="0" indent="0">
              <a:buNone/>
            </a:pPr>
            <a:r>
              <a:rPr lang="en-US" b="1" dirty="0"/>
              <a:t>There is ONLY 1 God. he alone is the one we owe allegiance.</a:t>
            </a:r>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Based on What God has just said, it would be logical to think that he would now call the idolatrous world to examination, judgment and to face his wrath</a:t>
            </a:r>
            <a:endParaRPr lang="en-US" b="1" dirty="0"/>
          </a:p>
          <a:p>
            <a:pPr marL="0" indent="0">
              <a:buNone/>
            </a:pPr>
            <a:endParaRPr lang="en-US" b="1" dirty="0"/>
          </a:p>
          <a:p>
            <a:pPr marL="0" indent="0">
              <a:buNone/>
            </a:pPr>
            <a:r>
              <a:rPr lang="en-US" b="1" dirty="0"/>
              <a:t>READ</a:t>
            </a:r>
            <a:endParaRPr lang="en-US" b="1" dirty="0"/>
          </a:p>
          <a:p>
            <a:pPr marL="0" indent="0">
              <a:buNone/>
            </a:pPr>
            <a:r>
              <a:rPr lang="en-US" b="1" dirty="0"/>
              <a:t>He Doesn't call for their heads. he makes a universal call to come to him and Be saved!!!</a:t>
            </a:r>
            <a:endParaRPr lang="en-US" b="1" dirty="0"/>
          </a:p>
          <a:p>
            <a:pPr marL="0" indent="0">
              <a:buNone/>
            </a:pPr>
            <a:r>
              <a:rPr lang="en-US" b="1" dirty="0"/>
              <a:t>Salvation is not nor ever has it been the sole property of Israel.</a:t>
            </a:r>
            <a:endParaRPr lang="en-US" b="1" dirty="0"/>
          </a:p>
          <a:p>
            <a:pPr marL="0" indent="0">
              <a:buNone/>
            </a:pPr>
            <a:r>
              <a:rPr lang="en-US" b="1" dirty="0"/>
              <a:t>If God is the God of all creation and the God of all mankind and He is a saving-redeeming God, How would he not be a God who extends the offer of redemption and reconcilliation to the entire world?</a:t>
            </a:r>
            <a:endParaRPr lang="en-US" b="1" dirty="0"/>
          </a:p>
          <a:p>
            <a:pPr marL="0" indent="0">
              <a:buNone/>
            </a:pPr>
            <a:r>
              <a:rPr lang="en-US" b="1" dirty="0"/>
              <a:t>Them he declares the reaches of His kingdom; </a:t>
            </a:r>
            <a:r>
              <a:rPr lang="en-US" b="1" i="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That to Me every knee will bow, every tongue will swear allegiance. “They will say of Me, ‘Only in the LORD are righteousness and strength.’ Men will come to Him, And all who were angry at Him will be put to shame.</a:t>
            </a:r>
            <a:endParaRPr lang="en-US" b="1" i="1"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a:p>
            <a:pPr marL="0" indent="0">
              <a:buNone/>
            </a:pPr>
            <a:r>
              <a:rPr lang="en-US" b="1" dirty="0"/>
              <a:t>Every tongue...whether it be in joy or in shame. Evrery knee will bow..either gladly or under the weight of sin.</a:t>
            </a:r>
            <a:endParaRPr lang="en-US" b="1" dirty="0"/>
          </a:p>
          <a:p>
            <a:pPr marL="0" indent="0">
              <a:buNone/>
            </a:pPr>
            <a:r>
              <a:rPr lang="en-US" b="1" dirty="0"/>
              <a:t>Our hope is not found in anyone or any thing else. there is no religion in the world that will save. Only The God of Israel as represented in the scriptures and person of Jesus Christ is able to save</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194425" y="5479415"/>
            <a:ext cx="1732280" cy="464820"/>
          </a:xfrm>
        </p:spPr>
        <p:txBody>
          <a:bodyPr/>
          <a:lstStyle/>
          <a:p>
            <a:pPr eaLnBrk="1" hangingPunct="1">
              <a:defRPr/>
            </a:pPr>
            <a:r>
              <a:rPr lang="en-US" altLang="uk-UA" sz="2000" dirty="0">
                <a:effectLst>
                  <a:outerShdw blurRad="38100" dist="38100" dir="2700000" algn="tl">
                    <a:srgbClr val="000000">
                      <a:alpha val="43137"/>
                    </a:srgbClr>
                  </a:outerShdw>
                </a:effectLst>
                <a:latin typeface="+mj-lt"/>
              </a:rPr>
              <a:t>Chapter 45</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p>
            <a:endParaRPr lang="en-US"/>
          </a:p>
        </p:txBody>
      </p:sp>
      <p:sp>
        <p:nvSpPr>
          <p:cNvPr id="6" name="Rectangle 5"/>
          <p:cNvSpPr/>
          <p:nvPr/>
        </p:nvSpPr>
        <p:spPr>
          <a:xfrm>
            <a:off x="1753870" y="13970"/>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pic>
        <p:nvPicPr>
          <p:cNvPr id="4" name="Content Placeholder 3"/>
          <p:cNvPicPr>
            <a:picLocks noChangeAspect="1"/>
          </p:cNvPicPr>
          <p:nvPr>
            <p:ph idx="1"/>
          </p:nvPr>
        </p:nvPicPr>
        <p:blipFill>
          <a:blip r:embed="rId2"/>
          <a:stretch>
            <a:fillRect/>
          </a:stretch>
        </p:blipFill>
        <p:spPr>
          <a:xfrm>
            <a:off x="1839595" y="-23495"/>
            <a:ext cx="7325995" cy="690499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“Thus says the LORD to Cyrus His anointed, Whom I have taken by the right hand, To subdue nations before him And to loose the loins of kings; To open doors before him so that gates will not be shut: “I will go before you and make the rough places smooth; I will shatter the doors of bronze and cut through their iron bars. “I will give you the treasures of darkness And hidden wealth of secret places, So that you may know that it is I, The LORD, the God of Israel, who calls you by your name.” (Isaiah 45:1–3,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45</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““For the sake of Jacob My servant, And Israel My chosen one, I have also called you by your name; I have given you a title of honor Though you have not known Me. “I am the LORD, and there is no other; Besides Me there is no God. I will gird you, though you have not known Me; That men may know from the rising to the setting of the sun That there is no one besides Me. I am the LORD, and there is no other, The One forming light and creating darkness, Causing well-being and creating calamity; I am the LORD who does all these.” (Isaiah 45:4–7,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45</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““Drip down, O heavens, from above, And let the clouds pour down righteousness; Let the earth open up and salvation bear fruit, And righteousness spring up with it. I, the LORD, have created it. “Woe to the one who quarrels with his Maker— An earthenware vessel among the vessels of earth! Will the clay say to the potter, ‘What are you doing?’ Or the thing you are making say, ‘He has no hands’? “Woe to him who says to a father, ‘What are you begetting?’ Or to a woman, ‘To what are you giving birth?’ ”” (Isaiah 45:8–10,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45</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“Thus says the LORD, the Holy One of Israel, and his Maker: “Ask Me about the things to come concerning My sons, And you shall commit to Me the work of My hands. “It is I who made the earth, and created man upon it. I stretched out the heavens with My hands And I ordained all their host. “I have aroused him in righteousness And I will make all his ways smooth; He will build My city and will let My exiles go free, Without any payment or reward,” says the LORD of hosts.” (Isaiah 45:11–13,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45</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“Thus says the LORD, “The products of Egypt and the merchandise of Cush And the Sabeans, men of stature, Will come over to you and will be yours; They will walk behind you, they will come over in chains And will bow down to you; They will make supplication to you: ‘Surely, God is with you, and there is none else, No other God.’ ” Truly, You are a God who hides Himself, O God of Israel, Savior! They will be put to shame and even humiliated, all of them; The manufacturers of idols will go away together in humiliation. Israel has been saved by the LORD With an everlasting salvation; You will not be put to shame or humiliated To all eternity.” (Isaiah 45:14–17,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45</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“For thus says the LORD, who created the heavens (He is the God who formed the earth and made it, He established it and did not create it a waste place, but formed it to be inhabited), “I am the LORD, and there is none else. “I have not spoken in secret, In some dark land; I did not say to the offspring of Jacob, ‘Seek Me in a waste place’; I, the LORD, speak righteousness, Declaring things that are upright.” (Isaiah 45:18–19,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45</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““Gather yourselves and come; Draw near together, you fugitives of the nations; They have no knowledge, Who carry about their wooden idol And pray to a god who cannot save. “Declare and set forth your case; Indeed, let them consult together. Who has announced this from of old? Who has long since declared it? Is it not I, the LORD? And there is no other God besides Me, A righteous God and a Savior; There is none except Me.” (Isaiah 45:20–21,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45</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““Turn to Me and be saved, all the ends of the earth; For I am God, and there is no other. “I have sworn by Myself, The word has gone forth from My mouth in righteousness And will not turn back, That to Me every knee will bow, every tongue will swear allegiance. “They will say of Me, ‘Only in the LORD are righteousness and strength.’ Men will come to Him, And all who were angry at Him will be put to shame. “In the LORD all the offspring of Israel Will be justified and will glory.”” (Isaiah 45:22–25,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45</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4279</Words>
  <Application>WPS Presentation</Application>
  <PresentationFormat>On-screen Show (4:3)</PresentationFormat>
  <Paragraphs>38</Paragraphs>
  <Slides>10</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Arial</vt:lpstr>
      <vt:lpstr>SimSun</vt:lpstr>
      <vt:lpstr>Wingdings</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349</cp:revision>
  <dcterms:created xsi:type="dcterms:W3CDTF">2006-06-29T12:15:00Z</dcterms:created>
  <dcterms:modified xsi:type="dcterms:W3CDTF">2022-06-11T22:18:05Z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