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7" r:id="rId12"/>
    <p:sldId id="268" r:id="rId13"/>
    <p:sldId id="267" r:id="rId14"/>
    <p:sldId id="272" r:id="rId15"/>
    <p:sldId id="269" r:id="rId16"/>
    <p:sldId id="271" r:id="rId17"/>
    <p:sldId id="273" r:id="rId18"/>
    <p:sldId id="274" r:id="rId19"/>
    <p:sldId id="275" r:id="rId20"/>
    <p:sldId id="276" r:id="rId21"/>
    <p:sldId id="277" r:id="rId22"/>
    <p:sldId id="278" r:id="rId23"/>
    <p:sldId id="282" r:id="rId24"/>
    <p:sldId id="279" r:id="rId25"/>
    <p:sldId id="283" r:id="rId26"/>
    <p:sldId id="280" r:id="rId27"/>
    <p:sldId id="281" r:id="rId28"/>
    <p:sldId id="285" r:id="rId29"/>
    <p:sldId id="286" r:id="rId30"/>
    <p:sldId id="288" r:id="rId31"/>
    <p:sldId id="284" r:id="rId32"/>
    <p:sldId id="27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CD3FD9-530E-4832-B917-6AE22CE3FD2C}" v="5" dt="2022-01-05T16:35:30.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71" d="100"/>
          <a:sy n="71" d="100"/>
        </p:scale>
        <p:origin x="6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Harvan" userId="fc2a23dbd9ae4dc3" providerId="LiveId" clId="{24CD3FD9-530E-4832-B917-6AE22CE3FD2C}"/>
    <pc:docChg chg="undo redo custSel addSld delSld modSld sldOrd">
      <pc:chgData name="Chris Harvan" userId="fc2a23dbd9ae4dc3" providerId="LiveId" clId="{24CD3FD9-530E-4832-B917-6AE22CE3FD2C}" dt="2022-01-06T16:16:35.646" v="2014" actId="313"/>
      <pc:docMkLst>
        <pc:docMk/>
      </pc:docMkLst>
      <pc:sldChg chg="modSp mod">
        <pc:chgData name="Chris Harvan" userId="fc2a23dbd9ae4dc3" providerId="LiveId" clId="{24CD3FD9-530E-4832-B917-6AE22CE3FD2C}" dt="2022-01-05T02:55:25.757" v="1713" actId="403"/>
        <pc:sldMkLst>
          <pc:docMk/>
          <pc:sldMk cId="1700660039" sldId="258"/>
        </pc:sldMkLst>
        <pc:spChg chg="mod">
          <ac:chgData name="Chris Harvan" userId="fc2a23dbd9ae4dc3" providerId="LiveId" clId="{24CD3FD9-530E-4832-B917-6AE22CE3FD2C}" dt="2022-01-05T02:55:25.757" v="1713" actId="403"/>
          <ac:spMkLst>
            <pc:docMk/>
            <pc:sldMk cId="1700660039" sldId="258"/>
            <ac:spMk id="3" creationId="{43842CA4-9689-4671-A525-E4B7F1A4FF15}"/>
          </ac:spMkLst>
        </pc:spChg>
      </pc:sldChg>
      <pc:sldChg chg="modSp mod">
        <pc:chgData name="Chris Harvan" userId="fc2a23dbd9ae4dc3" providerId="LiveId" clId="{24CD3FD9-530E-4832-B917-6AE22CE3FD2C}" dt="2022-01-05T16:34:16.989" v="1931" actId="20577"/>
        <pc:sldMkLst>
          <pc:docMk/>
          <pc:sldMk cId="106563140" sldId="263"/>
        </pc:sldMkLst>
        <pc:spChg chg="mod">
          <ac:chgData name="Chris Harvan" userId="fc2a23dbd9ae4dc3" providerId="LiveId" clId="{24CD3FD9-530E-4832-B917-6AE22CE3FD2C}" dt="2022-01-05T16:34:16.989" v="1931" actId="20577"/>
          <ac:spMkLst>
            <pc:docMk/>
            <pc:sldMk cId="106563140" sldId="263"/>
            <ac:spMk id="3" creationId="{15437ABD-2841-4254-A635-EA2AC1BB3704}"/>
          </ac:spMkLst>
        </pc:spChg>
      </pc:sldChg>
      <pc:sldChg chg="modSp mod">
        <pc:chgData name="Chris Harvan" userId="fc2a23dbd9ae4dc3" providerId="LiveId" clId="{24CD3FD9-530E-4832-B917-6AE22CE3FD2C}" dt="2022-01-05T16:33:51.824" v="1930" actId="113"/>
        <pc:sldMkLst>
          <pc:docMk/>
          <pc:sldMk cId="630478717" sldId="264"/>
        </pc:sldMkLst>
        <pc:spChg chg="mod">
          <ac:chgData name="Chris Harvan" userId="fc2a23dbd9ae4dc3" providerId="LiveId" clId="{24CD3FD9-530E-4832-B917-6AE22CE3FD2C}" dt="2022-01-05T16:33:51.824" v="1930" actId="113"/>
          <ac:spMkLst>
            <pc:docMk/>
            <pc:sldMk cId="630478717" sldId="264"/>
            <ac:spMk id="3" creationId="{30F9A6C0-4796-429E-A332-3E7FBC43A51F}"/>
          </ac:spMkLst>
        </pc:spChg>
      </pc:sldChg>
      <pc:sldChg chg="modSp mod">
        <pc:chgData name="Chris Harvan" userId="fc2a23dbd9ae4dc3" providerId="LiveId" clId="{24CD3FD9-530E-4832-B917-6AE22CE3FD2C}" dt="2022-01-05T03:03:56.252" v="1740" actId="404"/>
        <pc:sldMkLst>
          <pc:docMk/>
          <pc:sldMk cId="1321327410" sldId="265"/>
        </pc:sldMkLst>
        <pc:spChg chg="mod">
          <ac:chgData name="Chris Harvan" userId="fc2a23dbd9ae4dc3" providerId="LiveId" clId="{24CD3FD9-530E-4832-B917-6AE22CE3FD2C}" dt="2022-01-05T03:03:56.252" v="1740" actId="404"/>
          <ac:spMkLst>
            <pc:docMk/>
            <pc:sldMk cId="1321327410" sldId="265"/>
            <ac:spMk id="2" creationId="{911D834F-89A3-4ADE-8AFB-BAA57D67A867}"/>
          </ac:spMkLst>
        </pc:spChg>
      </pc:sldChg>
      <pc:sldChg chg="modSp del mod">
        <pc:chgData name="Chris Harvan" userId="fc2a23dbd9ae4dc3" providerId="LiveId" clId="{24CD3FD9-530E-4832-B917-6AE22CE3FD2C}" dt="2022-01-05T16:37:57.363" v="1936" actId="47"/>
        <pc:sldMkLst>
          <pc:docMk/>
          <pc:sldMk cId="161312357" sldId="266"/>
        </pc:sldMkLst>
        <pc:spChg chg="mod">
          <ac:chgData name="Chris Harvan" userId="fc2a23dbd9ae4dc3" providerId="LiveId" clId="{24CD3FD9-530E-4832-B917-6AE22CE3FD2C}" dt="2022-01-05T03:04:29.010" v="1742"/>
          <ac:spMkLst>
            <pc:docMk/>
            <pc:sldMk cId="161312357" sldId="266"/>
            <ac:spMk id="2" creationId="{4B0875A1-1275-4A0E-A981-1A764FAC20C0}"/>
          </ac:spMkLst>
        </pc:spChg>
        <pc:spChg chg="mod">
          <ac:chgData name="Chris Harvan" userId="fc2a23dbd9ae4dc3" providerId="LiveId" clId="{24CD3FD9-530E-4832-B917-6AE22CE3FD2C}" dt="2022-01-05T16:36:29.772" v="1935" actId="114"/>
          <ac:spMkLst>
            <pc:docMk/>
            <pc:sldMk cId="161312357" sldId="266"/>
            <ac:spMk id="3" creationId="{0934FDAA-03A0-4E39-895A-709BCC0A62A9}"/>
          </ac:spMkLst>
        </pc:spChg>
      </pc:sldChg>
      <pc:sldChg chg="modSp mod">
        <pc:chgData name="Chris Harvan" userId="fc2a23dbd9ae4dc3" providerId="LiveId" clId="{24CD3FD9-530E-4832-B917-6AE22CE3FD2C}" dt="2022-01-06T16:13:55.276" v="1996" actId="20577"/>
        <pc:sldMkLst>
          <pc:docMk/>
          <pc:sldMk cId="2471791886" sldId="267"/>
        </pc:sldMkLst>
        <pc:spChg chg="mod">
          <ac:chgData name="Chris Harvan" userId="fc2a23dbd9ae4dc3" providerId="LiveId" clId="{24CD3FD9-530E-4832-B917-6AE22CE3FD2C}" dt="2022-01-06T16:13:55.276" v="1996" actId="20577"/>
          <ac:spMkLst>
            <pc:docMk/>
            <pc:sldMk cId="2471791886" sldId="267"/>
            <ac:spMk id="2" creationId="{2162B1D7-A38E-4BC3-B041-B33BF8A5B8AF}"/>
          </ac:spMkLst>
        </pc:spChg>
        <pc:spChg chg="mod">
          <ac:chgData name="Chris Harvan" userId="fc2a23dbd9ae4dc3" providerId="LiveId" clId="{24CD3FD9-530E-4832-B917-6AE22CE3FD2C}" dt="2022-01-05T16:39:23.125" v="1957" actId="114"/>
          <ac:spMkLst>
            <pc:docMk/>
            <pc:sldMk cId="2471791886" sldId="267"/>
            <ac:spMk id="3" creationId="{75960473-A5AF-4981-96A7-CC1008A1ED22}"/>
          </ac:spMkLst>
        </pc:spChg>
      </pc:sldChg>
      <pc:sldChg chg="modSp mod ord">
        <pc:chgData name="Chris Harvan" userId="fc2a23dbd9ae4dc3" providerId="LiveId" clId="{24CD3FD9-530E-4832-B917-6AE22CE3FD2C}" dt="2022-01-05T16:38:37.132" v="1956" actId="20577"/>
        <pc:sldMkLst>
          <pc:docMk/>
          <pc:sldMk cId="3829407063" sldId="268"/>
        </pc:sldMkLst>
        <pc:spChg chg="mod">
          <ac:chgData name="Chris Harvan" userId="fc2a23dbd9ae4dc3" providerId="LiveId" clId="{24CD3FD9-530E-4832-B917-6AE22CE3FD2C}" dt="2022-01-05T16:38:37.132" v="1956" actId="20577"/>
          <ac:spMkLst>
            <pc:docMk/>
            <pc:sldMk cId="3829407063" sldId="268"/>
            <ac:spMk id="2" creationId="{2F0918A9-0E17-4F09-9188-4AED0935903D}"/>
          </ac:spMkLst>
        </pc:spChg>
        <pc:spChg chg="mod">
          <ac:chgData name="Chris Harvan" userId="fc2a23dbd9ae4dc3" providerId="LiveId" clId="{24CD3FD9-530E-4832-B917-6AE22CE3FD2C}" dt="2022-01-01T15:55:47.101" v="540" actId="20577"/>
          <ac:spMkLst>
            <pc:docMk/>
            <pc:sldMk cId="3829407063" sldId="268"/>
            <ac:spMk id="3" creationId="{BBD87721-FC26-4285-A6D9-DF4E41B887DD}"/>
          </ac:spMkLst>
        </pc:spChg>
      </pc:sldChg>
      <pc:sldChg chg="modSp mod">
        <pc:chgData name="Chris Harvan" userId="fc2a23dbd9ae4dc3" providerId="LiveId" clId="{24CD3FD9-530E-4832-B917-6AE22CE3FD2C}" dt="2022-01-06T16:14:54.944" v="1998" actId="313"/>
        <pc:sldMkLst>
          <pc:docMk/>
          <pc:sldMk cId="1171973278" sldId="269"/>
        </pc:sldMkLst>
        <pc:spChg chg="mod">
          <ac:chgData name="Chris Harvan" userId="fc2a23dbd9ae4dc3" providerId="LiveId" clId="{24CD3FD9-530E-4832-B917-6AE22CE3FD2C}" dt="2022-01-06T16:14:54.944" v="1998" actId="313"/>
          <ac:spMkLst>
            <pc:docMk/>
            <pc:sldMk cId="1171973278" sldId="269"/>
            <ac:spMk id="2" creationId="{C9CA9C07-157E-4DA2-9049-B4D15A0AAB63}"/>
          </ac:spMkLst>
        </pc:spChg>
        <pc:spChg chg="mod">
          <ac:chgData name="Chris Harvan" userId="fc2a23dbd9ae4dc3" providerId="LiveId" clId="{24CD3FD9-530E-4832-B917-6AE22CE3FD2C}" dt="2022-01-01T16:12:32.454" v="1061" actId="20577"/>
          <ac:spMkLst>
            <pc:docMk/>
            <pc:sldMk cId="1171973278" sldId="269"/>
            <ac:spMk id="3" creationId="{2E844BE1-DD2A-4466-9319-8A559CC3172B}"/>
          </ac:spMkLst>
        </pc:spChg>
      </pc:sldChg>
      <pc:sldChg chg="modSp new mod">
        <pc:chgData name="Chris Harvan" userId="fc2a23dbd9ae4dc3" providerId="LiveId" clId="{24CD3FD9-530E-4832-B917-6AE22CE3FD2C}" dt="2022-01-05T16:30:15.588" v="1928" actId="167"/>
        <pc:sldMkLst>
          <pc:docMk/>
          <pc:sldMk cId="1327881705" sldId="270"/>
        </pc:sldMkLst>
        <pc:spChg chg="mod ord">
          <ac:chgData name="Chris Harvan" userId="fc2a23dbd9ae4dc3" providerId="LiveId" clId="{24CD3FD9-530E-4832-B917-6AE22CE3FD2C}" dt="2022-01-05T16:30:15.588" v="1928" actId="167"/>
          <ac:spMkLst>
            <pc:docMk/>
            <pc:sldMk cId="1327881705" sldId="270"/>
            <ac:spMk id="2" creationId="{38D796A6-5838-4B25-BA22-B86399AB422C}"/>
          </ac:spMkLst>
        </pc:spChg>
        <pc:spChg chg="mod">
          <ac:chgData name="Chris Harvan" userId="fc2a23dbd9ae4dc3" providerId="LiveId" clId="{24CD3FD9-530E-4832-B917-6AE22CE3FD2C}" dt="2022-01-05T16:25:08.846" v="1927" actId="14100"/>
          <ac:spMkLst>
            <pc:docMk/>
            <pc:sldMk cId="1327881705" sldId="270"/>
            <ac:spMk id="3" creationId="{DAF38719-4CE8-4AF1-85EA-940CD4F96FC8}"/>
          </ac:spMkLst>
        </pc:spChg>
      </pc:sldChg>
      <pc:sldChg chg="modSp add mod">
        <pc:chgData name="Chris Harvan" userId="fc2a23dbd9ae4dc3" providerId="LiveId" clId="{24CD3FD9-530E-4832-B917-6AE22CE3FD2C}" dt="2022-01-06T16:14:56.454" v="1999" actId="313"/>
        <pc:sldMkLst>
          <pc:docMk/>
          <pc:sldMk cId="2321254396" sldId="271"/>
        </pc:sldMkLst>
        <pc:spChg chg="mod">
          <ac:chgData name="Chris Harvan" userId="fc2a23dbd9ae4dc3" providerId="LiveId" clId="{24CD3FD9-530E-4832-B917-6AE22CE3FD2C}" dt="2022-01-06T16:14:56.454" v="1999" actId="313"/>
          <ac:spMkLst>
            <pc:docMk/>
            <pc:sldMk cId="2321254396" sldId="271"/>
            <ac:spMk id="2" creationId="{C9CA9C07-157E-4DA2-9049-B4D15A0AAB63}"/>
          </ac:spMkLst>
        </pc:spChg>
        <pc:spChg chg="mod">
          <ac:chgData name="Chris Harvan" userId="fc2a23dbd9ae4dc3" providerId="LiveId" clId="{24CD3FD9-530E-4832-B917-6AE22CE3FD2C}" dt="2022-01-01T16:21:53.710" v="1098" actId="14100"/>
          <ac:spMkLst>
            <pc:docMk/>
            <pc:sldMk cId="2321254396" sldId="271"/>
            <ac:spMk id="3" creationId="{2E844BE1-DD2A-4466-9319-8A559CC3172B}"/>
          </ac:spMkLst>
        </pc:spChg>
      </pc:sldChg>
      <pc:sldChg chg="modSp add mod ord">
        <pc:chgData name="Chris Harvan" userId="fc2a23dbd9ae4dc3" providerId="LiveId" clId="{24CD3FD9-530E-4832-B917-6AE22CE3FD2C}" dt="2022-01-06T16:14:33.547" v="1997" actId="313"/>
        <pc:sldMkLst>
          <pc:docMk/>
          <pc:sldMk cId="995732132" sldId="272"/>
        </pc:sldMkLst>
        <pc:spChg chg="mod">
          <ac:chgData name="Chris Harvan" userId="fc2a23dbd9ae4dc3" providerId="LiveId" clId="{24CD3FD9-530E-4832-B917-6AE22CE3FD2C}" dt="2022-01-06T16:14:33.547" v="1997" actId="313"/>
          <ac:spMkLst>
            <pc:docMk/>
            <pc:sldMk cId="995732132" sldId="272"/>
            <ac:spMk id="2" creationId="{C9CA9C07-157E-4DA2-9049-B4D15A0AAB63}"/>
          </ac:spMkLst>
        </pc:spChg>
        <pc:spChg chg="mod">
          <ac:chgData name="Chris Harvan" userId="fc2a23dbd9ae4dc3" providerId="LiveId" clId="{24CD3FD9-530E-4832-B917-6AE22CE3FD2C}" dt="2022-01-01T16:07:01.443" v="798" actId="15"/>
          <ac:spMkLst>
            <pc:docMk/>
            <pc:sldMk cId="995732132" sldId="272"/>
            <ac:spMk id="3" creationId="{2E844BE1-DD2A-4466-9319-8A559CC3172B}"/>
          </ac:spMkLst>
        </pc:spChg>
      </pc:sldChg>
      <pc:sldChg chg="modSp add mod ord">
        <pc:chgData name="Chris Harvan" userId="fc2a23dbd9ae4dc3" providerId="LiveId" clId="{24CD3FD9-530E-4832-B917-6AE22CE3FD2C}" dt="2022-01-06T16:14:57.347" v="2000" actId="313"/>
        <pc:sldMkLst>
          <pc:docMk/>
          <pc:sldMk cId="1830450623" sldId="273"/>
        </pc:sldMkLst>
        <pc:spChg chg="mod">
          <ac:chgData name="Chris Harvan" userId="fc2a23dbd9ae4dc3" providerId="LiveId" clId="{24CD3FD9-530E-4832-B917-6AE22CE3FD2C}" dt="2022-01-06T16:14:57.347" v="2000" actId="313"/>
          <ac:spMkLst>
            <pc:docMk/>
            <pc:sldMk cId="1830450623" sldId="273"/>
            <ac:spMk id="2" creationId="{C9CA9C07-157E-4DA2-9049-B4D15A0AAB63}"/>
          </ac:spMkLst>
        </pc:spChg>
        <pc:spChg chg="mod">
          <ac:chgData name="Chris Harvan" userId="fc2a23dbd9ae4dc3" providerId="LiveId" clId="{24CD3FD9-530E-4832-B917-6AE22CE3FD2C}" dt="2022-01-01T16:24:13.776" v="1111" actId="14100"/>
          <ac:spMkLst>
            <pc:docMk/>
            <pc:sldMk cId="1830450623" sldId="273"/>
            <ac:spMk id="3" creationId="{2E844BE1-DD2A-4466-9319-8A559CC3172B}"/>
          </ac:spMkLst>
        </pc:spChg>
      </pc:sldChg>
      <pc:sldChg chg="modSp add mod">
        <pc:chgData name="Chris Harvan" userId="fc2a23dbd9ae4dc3" providerId="LiveId" clId="{24CD3FD9-530E-4832-B917-6AE22CE3FD2C}" dt="2022-01-06T16:14:59.286" v="2001" actId="313"/>
        <pc:sldMkLst>
          <pc:docMk/>
          <pc:sldMk cId="1397864844" sldId="274"/>
        </pc:sldMkLst>
        <pc:spChg chg="mod">
          <ac:chgData name="Chris Harvan" userId="fc2a23dbd9ae4dc3" providerId="LiveId" clId="{24CD3FD9-530E-4832-B917-6AE22CE3FD2C}" dt="2022-01-06T16:14:59.286" v="2001" actId="313"/>
          <ac:spMkLst>
            <pc:docMk/>
            <pc:sldMk cId="1397864844" sldId="274"/>
            <ac:spMk id="2" creationId="{C9CA9C07-157E-4DA2-9049-B4D15A0AAB63}"/>
          </ac:spMkLst>
        </pc:spChg>
        <pc:spChg chg="mod">
          <ac:chgData name="Chris Harvan" userId="fc2a23dbd9ae4dc3" providerId="LiveId" clId="{24CD3FD9-530E-4832-B917-6AE22CE3FD2C}" dt="2022-01-05T16:40:34.366" v="1959" actId="20577"/>
          <ac:spMkLst>
            <pc:docMk/>
            <pc:sldMk cId="1397864844" sldId="274"/>
            <ac:spMk id="3" creationId="{2E844BE1-DD2A-4466-9319-8A559CC3172B}"/>
          </ac:spMkLst>
        </pc:spChg>
      </pc:sldChg>
      <pc:sldChg chg="modSp add mod">
        <pc:chgData name="Chris Harvan" userId="fc2a23dbd9ae4dc3" providerId="LiveId" clId="{24CD3FD9-530E-4832-B917-6AE22CE3FD2C}" dt="2022-01-06T16:15:00.904" v="2002" actId="313"/>
        <pc:sldMkLst>
          <pc:docMk/>
          <pc:sldMk cId="2540616854" sldId="275"/>
        </pc:sldMkLst>
        <pc:spChg chg="mod">
          <ac:chgData name="Chris Harvan" userId="fc2a23dbd9ae4dc3" providerId="LiveId" clId="{24CD3FD9-530E-4832-B917-6AE22CE3FD2C}" dt="2022-01-06T16:15:00.904" v="2002" actId="313"/>
          <ac:spMkLst>
            <pc:docMk/>
            <pc:sldMk cId="2540616854" sldId="275"/>
            <ac:spMk id="2" creationId="{C9CA9C07-157E-4DA2-9049-B4D15A0AAB63}"/>
          </ac:spMkLst>
        </pc:spChg>
        <pc:spChg chg="mod">
          <ac:chgData name="Chris Harvan" userId="fc2a23dbd9ae4dc3" providerId="LiveId" clId="{24CD3FD9-530E-4832-B917-6AE22CE3FD2C}" dt="2022-01-01T16:29:24.284" v="1136" actId="255"/>
          <ac:spMkLst>
            <pc:docMk/>
            <pc:sldMk cId="2540616854" sldId="275"/>
            <ac:spMk id="3" creationId="{2E844BE1-DD2A-4466-9319-8A559CC3172B}"/>
          </ac:spMkLst>
        </pc:spChg>
      </pc:sldChg>
      <pc:sldChg chg="modSp add mod">
        <pc:chgData name="Chris Harvan" userId="fc2a23dbd9ae4dc3" providerId="LiveId" clId="{24CD3FD9-530E-4832-B917-6AE22CE3FD2C}" dt="2022-01-06T16:15:02.057" v="2003" actId="313"/>
        <pc:sldMkLst>
          <pc:docMk/>
          <pc:sldMk cId="2048658291" sldId="276"/>
        </pc:sldMkLst>
        <pc:spChg chg="mod">
          <ac:chgData name="Chris Harvan" userId="fc2a23dbd9ae4dc3" providerId="LiveId" clId="{24CD3FD9-530E-4832-B917-6AE22CE3FD2C}" dt="2022-01-06T16:15:02.057" v="2003" actId="313"/>
          <ac:spMkLst>
            <pc:docMk/>
            <pc:sldMk cId="2048658291" sldId="276"/>
            <ac:spMk id="2" creationId="{C9CA9C07-157E-4DA2-9049-B4D15A0AAB63}"/>
          </ac:spMkLst>
        </pc:spChg>
        <pc:spChg chg="mod">
          <ac:chgData name="Chris Harvan" userId="fc2a23dbd9ae4dc3" providerId="LiveId" clId="{24CD3FD9-530E-4832-B917-6AE22CE3FD2C}" dt="2022-01-01T16:35:52.976" v="1180" actId="6549"/>
          <ac:spMkLst>
            <pc:docMk/>
            <pc:sldMk cId="2048658291" sldId="276"/>
            <ac:spMk id="3" creationId="{2E844BE1-DD2A-4466-9319-8A559CC3172B}"/>
          </ac:spMkLst>
        </pc:spChg>
      </pc:sldChg>
      <pc:sldChg chg="modSp add mod">
        <pc:chgData name="Chris Harvan" userId="fc2a23dbd9ae4dc3" providerId="LiveId" clId="{24CD3FD9-530E-4832-B917-6AE22CE3FD2C}" dt="2022-01-06T16:15:03.105" v="2004" actId="313"/>
        <pc:sldMkLst>
          <pc:docMk/>
          <pc:sldMk cId="2624613267" sldId="277"/>
        </pc:sldMkLst>
        <pc:spChg chg="mod">
          <ac:chgData name="Chris Harvan" userId="fc2a23dbd9ae4dc3" providerId="LiveId" clId="{24CD3FD9-530E-4832-B917-6AE22CE3FD2C}" dt="2022-01-06T16:15:03.105" v="2004" actId="313"/>
          <ac:spMkLst>
            <pc:docMk/>
            <pc:sldMk cId="2624613267" sldId="277"/>
            <ac:spMk id="2" creationId="{C9CA9C07-157E-4DA2-9049-B4D15A0AAB63}"/>
          </ac:spMkLst>
        </pc:spChg>
        <pc:spChg chg="mod">
          <ac:chgData name="Chris Harvan" userId="fc2a23dbd9ae4dc3" providerId="LiveId" clId="{24CD3FD9-530E-4832-B917-6AE22CE3FD2C}" dt="2022-01-01T16:39:30.325" v="1196" actId="27636"/>
          <ac:spMkLst>
            <pc:docMk/>
            <pc:sldMk cId="2624613267" sldId="277"/>
            <ac:spMk id="3" creationId="{2E844BE1-DD2A-4466-9319-8A559CC3172B}"/>
          </ac:spMkLst>
        </pc:spChg>
      </pc:sldChg>
      <pc:sldChg chg="modSp add mod">
        <pc:chgData name="Chris Harvan" userId="fc2a23dbd9ae4dc3" providerId="LiveId" clId="{24CD3FD9-530E-4832-B917-6AE22CE3FD2C}" dt="2022-01-06T16:15:51.189" v="2005" actId="313"/>
        <pc:sldMkLst>
          <pc:docMk/>
          <pc:sldMk cId="2363960465" sldId="278"/>
        </pc:sldMkLst>
        <pc:spChg chg="mod">
          <ac:chgData name="Chris Harvan" userId="fc2a23dbd9ae4dc3" providerId="LiveId" clId="{24CD3FD9-530E-4832-B917-6AE22CE3FD2C}" dt="2022-01-06T16:15:51.189" v="2005" actId="313"/>
          <ac:spMkLst>
            <pc:docMk/>
            <pc:sldMk cId="2363960465" sldId="278"/>
            <ac:spMk id="2" creationId="{C9CA9C07-157E-4DA2-9049-B4D15A0AAB63}"/>
          </ac:spMkLst>
        </pc:spChg>
        <pc:spChg chg="mod">
          <ac:chgData name="Chris Harvan" userId="fc2a23dbd9ae4dc3" providerId="LiveId" clId="{24CD3FD9-530E-4832-B917-6AE22CE3FD2C}" dt="2022-01-05T16:42:03.024" v="1964" actId="20577"/>
          <ac:spMkLst>
            <pc:docMk/>
            <pc:sldMk cId="2363960465" sldId="278"/>
            <ac:spMk id="3" creationId="{2E844BE1-DD2A-4466-9319-8A559CC3172B}"/>
          </ac:spMkLst>
        </pc:spChg>
      </pc:sldChg>
      <pc:sldChg chg="modSp add mod">
        <pc:chgData name="Chris Harvan" userId="fc2a23dbd9ae4dc3" providerId="LiveId" clId="{24CD3FD9-530E-4832-B917-6AE22CE3FD2C}" dt="2022-01-06T16:15:58.040" v="2007" actId="313"/>
        <pc:sldMkLst>
          <pc:docMk/>
          <pc:sldMk cId="51514852" sldId="279"/>
        </pc:sldMkLst>
        <pc:spChg chg="mod">
          <ac:chgData name="Chris Harvan" userId="fc2a23dbd9ae4dc3" providerId="LiveId" clId="{24CD3FD9-530E-4832-B917-6AE22CE3FD2C}" dt="2022-01-06T16:15:58.040" v="2007" actId="313"/>
          <ac:spMkLst>
            <pc:docMk/>
            <pc:sldMk cId="51514852" sldId="279"/>
            <ac:spMk id="2" creationId="{C9CA9C07-157E-4DA2-9049-B4D15A0AAB63}"/>
          </ac:spMkLst>
        </pc:spChg>
        <pc:spChg chg="mod">
          <ac:chgData name="Chris Harvan" userId="fc2a23dbd9ae4dc3" providerId="LiveId" clId="{24CD3FD9-530E-4832-B917-6AE22CE3FD2C}" dt="2022-01-05T16:43:11.074" v="1970" actId="20577"/>
          <ac:spMkLst>
            <pc:docMk/>
            <pc:sldMk cId="51514852" sldId="279"/>
            <ac:spMk id="3" creationId="{2E844BE1-DD2A-4466-9319-8A559CC3172B}"/>
          </ac:spMkLst>
        </pc:spChg>
      </pc:sldChg>
      <pc:sldChg chg="modSp add mod">
        <pc:chgData name="Chris Harvan" userId="fc2a23dbd9ae4dc3" providerId="LiveId" clId="{24CD3FD9-530E-4832-B917-6AE22CE3FD2C}" dt="2022-01-06T16:16:01.056" v="2009" actId="313"/>
        <pc:sldMkLst>
          <pc:docMk/>
          <pc:sldMk cId="3893902521" sldId="280"/>
        </pc:sldMkLst>
        <pc:spChg chg="mod">
          <ac:chgData name="Chris Harvan" userId="fc2a23dbd9ae4dc3" providerId="LiveId" clId="{24CD3FD9-530E-4832-B917-6AE22CE3FD2C}" dt="2022-01-06T16:16:01.056" v="2009" actId="313"/>
          <ac:spMkLst>
            <pc:docMk/>
            <pc:sldMk cId="3893902521" sldId="280"/>
            <ac:spMk id="2" creationId="{C9CA9C07-157E-4DA2-9049-B4D15A0AAB63}"/>
          </ac:spMkLst>
        </pc:spChg>
        <pc:spChg chg="mod">
          <ac:chgData name="Chris Harvan" userId="fc2a23dbd9ae4dc3" providerId="LiveId" clId="{24CD3FD9-530E-4832-B917-6AE22CE3FD2C}" dt="2022-01-05T16:44:01.241" v="1971" actId="1076"/>
          <ac:spMkLst>
            <pc:docMk/>
            <pc:sldMk cId="3893902521" sldId="280"/>
            <ac:spMk id="3" creationId="{2E844BE1-DD2A-4466-9319-8A559CC3172B}"/>
          </ac:spMkLst>
        </pc:spChg>
      </pc:sldChg>
      <pc:sldChg chg="modSp add mod">
        <pc:chgData name="Chris Harvan" userId="fc2a23dbd9ae4dc3" providerId="LiveId" clId="{24CD3FD9-530E-4832-B917-6AE22CE3FD2C}" dt="2022-01-06T16:16:17.589" v="2010" actId="313"/>
        <pc:sldMkLst>
          <pc:docMk/>
          <pc:sldMk cId="1316270804" sldId="281"/>
        </pc:sldMkLst>
        <pc:spChg chg="mod">
          <ac:chgData name="Chris Harvan" userId="fc2a23dbd9ae4dc3" providerId="LiveId" clId="{24CD3FD9-530E-4832-B917-6AE22CE3FD2C}" dt="2022-01-06T16:16:17.589" v="2010" actId="313"/>
          <ac:spMkLst>
            <pc:docMk/>
            <pc:sldMk cId="1316270804" sldId="281"/>
            <ac:spMk id="2" creationId="{C9CA9C07-157E-4DA2-9049-B4D15A0AAB63}"/>
          </ac:spMkLst>
        </pc:spChg>
        <pc:spChg chg="mod">
          <ac:chgData name="Chris Harvan" userId="fc2a23dbd9ae4dc3" providerId="LiveId" clId="{24CD3FD9-530E-4832-B917-6AE22CE3FD2C}" dt="2022-01-05T16:45:16.435" v="1981" actId="114"/>
          <ac:spMkLst>
            <pc:docMk/>
            <pc:sldMk cId="1316270804" sldId="281"/>
            <ac:spMk id="3" creationId="{2E844BE1-DD2A-4466-9319-8A559CC3172B}"/>
          </ac:spMkLst>
        </pc:spChg>
      </pc:sldChg>
      <pc:sldChg chg="modSp add mod ord">
        <pc:chgData name="Chris Harvan" userId="fc2a23dbd9ae4dc3" providerId="LiveId" clId="{24CD3FD9-530E-4832-B917-6AE22CE3FD2C}" dt="2022-01-06T16:15:55.432" v="2006" actId="313"/>
        <pc:sldMkLst>
          <pc:docMk/>
          <pc:sldMk cId="2215054665" sldId="282"/>
        </pc:sldMkLst>
        <pc:spChg chg="mod">
          <ac:chgData name="Chris Harvan" userId="fc2a23dbd9ae4dc3" providerId="LiveId" clId="{24CD3FD9-530E-4832-B917-6AE22CE3FD2C}" dt="2022-01-06T16:15:55.432" v="2006" actId="313"/>
          <ac:spMkLst>
            <pc:docMk/>
            <pc:sldMk cId="2215054665" sldId="282"/>
            <ac:spMk id="2" creationId="{C9CA9C07-157E-4DA2-9049-B4D15A0AAB63}"/>
          </ac:spMkLst>
        </pc:spChg>
        <pc:spChg chg="mod">
          <ac:chgData name="Chris Harvan" userId="fc2a23dbd9ae4dc3" providerId="LiveId" clId="{24CD3FD9-530E-4832-B917-6AE22CE3FD2C}" dt="2022-01-01T16:47:28.519" v="1249" actId="12"/>
          <ac:spMkLst>
            <pc:docMk/>
            <pc:sldMk cId="2215054665" sldId="282"/>
            <ac:spMk id="3" creationId="{2E844BE1-DD2A-4466-9319-8A559CC3172B}"/>
          </ac:spMkLst>
        </pc:spChg>
      </pc:sldChg>
      <pc:sldChg chg="modSp add mod">
        <pc:chgData name="Chris Harvan" userId="fc2a23dbd9ae4dc3" providerId="LiveId" clId="{24CD3FD9-530E-4832-B917-6AE22CE3FD2C}" dt="2022-01-06T16:15:59.140" v="2008" actId="313"/>
        <pc:sldMkLst>
          <pc:docMk/>
          <pc:sldMk cId="3966588412" sldId="283"/>
        </pc:sldMkLst>
        <pc:spChg chg="mod">
          <ac:chgData name="Chris Harvan" userId="fc2a23dbd9ae4dc3" providerId="LiveId" clId="{24CD3FD9-530E-4832-B917-6AE22CE3FD2C}" dt="2022-01-06T16:15:59.140" v="2008" actId="313"/>
          <ac:spMkLst>
            <pc:docMk/>
            <pc:sldMk cId="3966588412" sldId="283"/>
            <ac:spMk id="2" creationId="{C9CA9C07-157E-4DA2-9049-B4D15A0AAB63}"/>
          </ac:spMkLst>
        </pc:spChg>
        <pc:spChg chg="mod">
          <ac:chgData name="Chris Harvan" userId="fc2a23dbd9ae4dc3" providerId="LiveId" clId="{24CD3FD9-530E-4832-B917-6AE22CE3FD2C}" dt="2022-01-01T16:57:39.111" v="1361" actId="27636"/>
          <ac:spMkLst>
            <pc:docMk/>
            <pc:sldMk cId="3966588412" sldId="283"/>
            <ac:spMk id="3" creationId="{2E844BE1-DD2A-4466-9319-8A559CC3172B}"/>
          </ac:spMkLst>
        </pc:spChg>
      </pc:sldChg>
      <pc:sldChg chg="modSp add mod ord">
        <pc:chgData name="Chris Harvan" userId="fc2a23dbd9ae4dc3" providerId="LiveId" clId="{24CD3FD9-530E-4832-B917-6AE22CE3FD2C}" dt="2022-01-06T16:16:35.646" v="2014" actId="313"/>
        <pc:sldMkLst>
          <pc:docMk/>
          <pc:sldMk cId="1073119504" sldId="284"/>
        </pc:sldMkLst>
        <pc:spChg chg="mod">
          <ac:chgData name="Chris Harvan" userId="fc2a23dbd9ae4dc3" providerId="LiveId" clId="{24CD3FD9-530E-4832-B917-6AE22CE3FD2C}" dt="2022-01-06T16:16:35.646" v="2014" actId="313"/>
          <ac:spMkLst>
            <pc:docMk/>
            <pc:sldMk cId="1073119504" sldId="284"/>
            <ac:spMk id="2" creationId="{C9CA9C07-157E-4DA2-9049-B4D15A0AAB63}"/>
          </ac:spMkLst>
        </pc:spChg>
        <pc:spChg chg="mod">
          <ac:chgData name="Chris Harvan" userId="fc2a23dbd9ae4dc3" providerId="LiveId" clId="{24CD3FD9-530E-4832-B917-6AE22CE3FD2C}" dt="2022-01-05T16:48:15.016" v="1990" actId="114"/>
          <ac:spMkLst>
            <pc:docMk/>
            <pc:sldMk cId="1073119504" sldId="284"/>
            <ac:spMk id="3" creationId="{2E844BE1-DD2A-4466-9319-8A559CC3172B}"/>
          </ac:spMkLst>
        </pc:spChg>
      </pc:sldChg>
      <pc:sldChg chg="modSp add mod">
        <pc:chgData name="Chris Harvan" userId="fc2a23dbd9ae4dc3" providerId="LiveId" clId="{24CD3FD9-530E-4832-B917-6AE22CE3FD2C}" dt="2022-01-06T16:16:21.736" v="2011" actId="313"/>
        <pc:sldMkLst>
          <pc:docMk/>
          <pc:sldMk cId="261786189" sldId="285"/>
        </pc:sldMkLst>
        <pc:spChg chg="mod">
          <ac:chgData name="Chris Harvan" userId="fc2a23dbd9ae4dc3" providerId="LiveId" clId="{24CD3FD9-530E-4832-B917-6AE22CE3FD2C}" dt="2022-01-06T16:16:21.736" v="2011" actId="313"/>
          <ac:spMkLst>
            <pc:docMk/>
            <pc:sldMk cId="261786189" sldId="285"/>
            <ac:spMk id="2" creationId="{C9CA9C07-157E-4DA2-9049-B4D15A0AAB63}"/>
          </ac:spMkLst>
        </pc:spChg>
        <pc:spChg chg="mod">
          <ac:chgData name="Chris Harvan" userId="fc2a23dbd9ae4dc3" providerId="LiveId" clId="{24CD3FD9-530E-4832-B917-6AE22CE3FD2C}" dt="2022-01-01T17:18:49.807" v="1581" actId="14100"/>
          <ac:spMkLst>
            <pc:docMk/>
            <pc:sldMk cId="261786189" sldId="285"/>
            <ac:spMk id="3" creationId="{2E844BE1-DD2A-4466-9319-8A559CC3172B}"/>
          </ac:spMkLst>
        </pc:spChg>
      </pc:sldChg>
      <pc:sldChg chg="modSp add mod">
        <pc:chgData name="Chris Harvan" userId="fc2a23dbd9ae4dc3" providerId="LiveId" clId="{24CD3FD9-530E-4832-B917-6AE22CE3FD2C}" dt="2022-01-06T16:16:26.048" v="2012" actId="313"/>
        <pc:sldMkLst>
          <pc:docMk/>
          <pc:sldMk cId="1538803792" sldId="286"/>
        </pc:sldMkLst>
        <pc:spChg chg="mod">
          <ac:chgData name="Chris Harvan" userId="fc2a23dbd9ae4dc3" providerId="LiveId" clId="{24CD3FD9-530E-4832-B917-6AE22CE3FD2C}" dt="2022-01-06T16:16:26.048" v="2012" actId="313"/>
          <ac:spMkLst>
            <pc:docMk/>
            <pc:sldMk cId="1538803792" sldId="286"/>
            <ac:spMk id="2" creationId="{C9CA9C07-157E-4DA2-9049-B4D15A0AAB63}"/>
          </ac:spMkLst>
        </pc:spChg>
        <pc:spChg chg="mod">
          <ac:chgData name="Chris Harvan" userId="fc2a23dbd9ae4dc3" providerId="LiveId" clId="{24CD3FD9-530E-4832-B917-6AE22CE3FD2C}" dt="2022-01-03T01:29:32.364" v="1706" actId="113"/>
          <ac:spMkLst>
            <pc:docMk/>
            <pc:sldMk cId="1538803792" sldId="286"/>
            <ac:spMk id="3" creationId="{2E844BE1-DD2A-4466-9319-8A559CC3172B}"/>
          </ac:spMkLst>
        </pc:spChg>
      </pc:sldChg>
      <pc:sldChg chg="modSp add mod">
        <pc:chgData name="Chris Harvan" userId="fc2a23dbd9ae4dc3" providerId="LiveId" clId="{24CD3FD9-530E-4832-B917-6AE22CE3FD2C}" dt="2022-01-05T16:35:40.303" v="1934" actId="27636"/>
        <pc:sldMkLst>
          <pc:docMk/>
          <pc:sldMk cId="307382487" sldId="287"/>
        </pc:sldMkLst>
        <pc:spChg chg="mod">
          <ac:chgData name="Chris Harvan" userId="fc2a23dbd9ae4dc3" providerId="LiveId" clId="{24CD3FD9-530E-4832-B917-6AE22CE3FD2C}" dt="2022-01-05T03:04:16.418" v="1741"/>
          <ac:spMkLst>
            <pc:docMk/>
            <pc:sldMk cId="307382487" sldId="287"/>
            <ac:spMk id="2" creationId="{911D834F-89A3-4ADE-8AFB-BAA57D67A867}"/>
          </ac:spMkLst>
        </pc:spChg>
        <pc:spChg chg="mod">
          <ac:chgData name="Chris Harvan" userId="fc2a23dbd9ae4dc3" providerId="LiveId" clId="{24CD3FD9-530E-4832-B917-6AE22CE3FD2C}" dt="2022-01-05T16:35:40.303" v="1934" actId="27636"/>
          <ac:spMkLst>
            <pc:docMk/>
            <pc:sldMk cId="307382487" sldId="287"/>
            <ac:spMk id="3" creationId="{87FAE6EE-A6CD-420E-8920-E294F549CABD}"/>
          </ac:spMkLst>
        </pc:spChg>
      </pc:sldChg>
      <pc:sldChg chg="modSp add mod">
        <pc:chgData name="Chris Harvan" userId="fc2a23dbd9ae4dc3" providerId="LiveId" clId="{24CD3FD9-530E-4832-B917-6AE22CE3FD2C}" dt="2022-01-06T16:16:27.483" v="2013" actId="313"/>
        <pc:sldMkLst>
          <pc:docMk/>
          <pc:sldMk cId="3485756848" sldId="288"/>
        </pc:sldMkLst>
        <pc:spChg chg="mod">
          <ac:chgData name="Chris Harvan" userId="fc2a23dbd9ae4dc3" providerId="LiveId" clId="{24CD3FD9-530E-4832-B917-6AE22CE3FD2C}" dt="2022-01-06T16:16:27.483" v="2013" actId="313"/>
          <ac:spMkLst>
            <pc:docMk/>
            <pc:sldMk cId="3485756848" sldId="288"/>
            <ac:spMk id="2" creationId="{C9CA9C07-157E-4DA2-9049-B4D15A0AAB63}"/>
          </ac:spMkLst>
        </pc:spChg>
        <pc:spChg chg="mod">
          <ac:chgData name="Chris Harvan" userId="fc2a23dbd9ae4dc3" providerId="LiveId" clId="{24CD3FD9-530E-4832-B917-6AE22CE3FD2C}" dt="2022-01-05T16:47:08.526" v="1987" actId="20577"/>
          <ac:spMkLst>
            <pc:docMk/>
            <pc:sldMk cId="3485756848" sldId="288"/>
            <ac:spMk id="3" creationId="{2E844BE1-DD2A-4466-9319-8A559CC3172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19AF-CB1D-4DB3-B653-0F8CF1AFE680}"/>
              </a:ext>
            </a:extLst>
          </p:cNvPr>
          <p:cNvSpPr>
            <a:spLocks noGrp="1"/>
          </p:cNvSpPr>
          <p:nvPr>
            <p:ph type="ctrTitle"/>
          </p:nvPr>
        </p:nvSpPr>
        <p:spPr>
          <a:xfrm>
            <a:off x="2607143" y="1151965"/>
            <a:ext cx="8915399" cy="1053353"/>
          </a:xfrm>
        </p:spPr>
        <p:txBody>
          <a:bodyPr>
            <a:normAutofit fontScale="90000"/>
          </a:bodyPr>
          <a:lstStyle/>
          <a:p>
            <a:r>
              <a:rPr lang="en-US" sz="6600" b="1" dirty="0"/>
              <a:t>The Name of Jesus</a:t>
            </a:r>
          </a:p>
        </p:txBody>
      </p:sp>
      <p:sp>
        <p:nvSpPr>
          <p:cNvPr id="3" name="Subtitle 2">
            <a:extLst>
              <a:ext uri="{FF2B5EF4-FFF2-40B4-BE49-F238E27FC236}">
                <a16:creationId xmlns:a16="http://schemas.microsoft.com/office/drawing/2014/main" id="{DA3D9898-7543-4F13-83B7-B8586ADBB3CF}"/>
              </a:ext>
            </a:extLst>
          </p:cNvPr>
          <p:cNvSpPr>
            <a:spLocks noGrp="1"/>
          </p:cNvSpPr>
          <p:nvPr>
            <p:ph type="subTitle" idx="1"/>
          </p:nvPr>
        </p:nvSpPr>
        <p:spPr>
          <a:xfrm>
            <a:off x="2024437" y="2554940"/>
            <a:ext cx="10042057" cy="3953435"/>
          </a:xfrm>
        </p:spPr>
        <p:txBody>
          <a:bodyPr>
            <a:normAutofit/>
          </a:bodyPr>
          <a:lstStyle/>
          <a:p>
            <a:r>
              <a:rPr lang="en-US" sz="2800" b="1" dirty="0"/>
              <a:t>“She will bear a son, and you shall call his name Jesus, for he will save his people from their sins." - Matthew 1:21</a:t>
            </a:r>
          </a:p>
        </p:txBody>
      </p:sp>
    </p:spTree>
    <p:extLst>
      <p:ext uri="{BB962C8B-B14F-4D97-AF65-F5344CB8AC3E}">
        <p14:creationId xmlns:p14="http://schemas.microsoft.com/office/powerpoint/2010/main" val="1401426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D834F-89A3-4ADE-8AFB-BAA57D67A867}"/>
              </a:ext>
            </a:extLst>
          </p:cNvPr>
          <p:cNvSpPr>
            <a:spLocks noGrp="1"/>
          </p:cNvSpPr>
          <p:nvPr>
            <p:ph type="title"/>
          </p:nvPr>
        </p:nvSpPr>
        <p:spPr>
          <a:xfrm>
            <a:off x="2592925" y="624110"/>
            <a:ext cx="8911687" cy="828172"/>
          </a:xfrm>
        </p:spPr>
        <p:txBody>
          <a:bodyPr>
            <a:normAutofit fontScale="90000"/>
          </a:bodyPr>
          <a:lstStyle/>
          <a:p>
            <a:pPr marL="0" marR="0">
              <a:lnSpc>
                <a:spcPct val="107000"/>
              </a:lnSpc>
              <a:spcBef>
                <a:spcPts val="200"/>
              </a:spcBef>
              <a:spcAft>
                <a:spcPts val="0"/>
              </a:spcAft>
            </a:pPr>
            <a:r>
              <a:rPr lang="en-US" sz="40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Praying in Jesus’ Name – </a:t>
            </a:r>
            <a:r>
              <a:rPr lang="en-US"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some misunderstandings</a:t>
            </a:r>
            <a:b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7FAE6EE-A6CD-420E-8920-E294F549CABD}"/>
              </a:ext>
            </a:extLst>
          </p:cNvPr>
          <p:cNvSpPr>
            <a:spLocks noGrp="1"/>
          </p:cNvSpPr>
          <p:nvPr>
            <p:ph idx="1"/>
          </p:nvPr>
        </p:nvSpPr>
        <p:spPr>
          <a:xfrm>
            <a:off x="2589212" y="1541929"/>
            <a:ext cx="8915400" cy="4369293"/>
          </a:xfrm>
        </p:spPr>
        <p:txBody>
          <a:bodyPr>
            <a:normAutofit/>
          </a:bodyPr>
          <a:lstStyle/>
          <a:p>
            <a:r>
              <a:rPr lang="en-US" sz="2600" dirty="0">
                <a:effectLst/>
                <a:latin typeface="Calibri" panose="020F0502020204030204" pitchFamily="34" charset="0"/>
                <a:ea typeface="Calibri" panose="020F0502020204030204" pitchFamily="34" charset="0"/>
                <a:cs typeface="Arial" panose="020B0604020202020204" pitchFamily="34" charset="0"/>
              </a:rPr>
              <a:t>The phrase, “In Jesus’ name” not intended to be a postscript, special phrase or password to prayer, to enhance it.</a:t>
            </a:r>
          </a:p>
          <a:p>
            <a:r>
              <a:rPr lang="en-US" sz="2600" dirty="0">
                <a:latin typeface="Calibri" panose="020F0502020204030204" pitchFamily="34" charset="0"/>
                <a:ea typeface="Calibri" panose="020F0502020204030204" pitchFamily="34" charset="0"/>
                <a:cs typeface="Arial" panose="020B0604020202020204" pitchFamily="34" charset="0"/>
              </a:rPr>
              <a:t>Sproul - </a:t>
            </a:r>
            <a:r>
              <a:rPr lang="en-US" sz="2400" dirty="0">
                <a:effectLst/>
                <a:latin typeface="Calibri" panose="020F0502020204030204" pitchFamily="34" charset="0"/>
                <a:ea typeface="Calibri" panose="020F0502020204030204" pitchFamily="34" charset="0"/>
                <a:cs typeface="Arial" panose="020B0604020202020204" pitchFamily="34" charset="0"/>
              </a:rPr>
              <a:t>“The invoking of Jesus’ name is not a magical incantation; its significance lies deeper …  To ask in Jesus’ name is not to add a phrase to the end of a prayer.”</a:t>
            </a:r>
          </a:p>
          <a:p>
            <a:r>
              <a:rPr lang="en-US" sz="2400" dirty="0">
                <a:latin typeface="Calibri" panose="020F0502020204030204" pitchFamily="34" charset="0"/>
                <a:ea typeface="Calibri" panose="020F0502020204030204" pitchFamily="34" charset="0"/>
                <a:cs typeface="Arial" panose="020B0604020202020204" pitchFamily="34" charset="0"/>
              </a:rPr>
              <a:t>Lawson - </a:t>
            </a:r>
            <a:r>
              <a:rPr lang="en-US" sz="2400" dirty="0">
                <a:effectLst/>
                <a:latin typeface="Calibri" panose="020F0502020204030204" pitchFamily="34" charset="0"/>
                <a:ea typeface="Calibri" panose="020F0502020204030204" pitchFamily="34" charset="0"/>
                <a:cs typeface="Arial" panose="020B0604020202020204" pitchFamily="34" charset="0"/>
              </a:rPr>
              <a:t>“This phrase is to not simply be tacked on to the end as though it mystically gains one entrance into the treasures of heaven. … But when Jesus taught us to pray in His name, these words are a theological foundation, direction, and goal for our prayers, not a methodological technique.” </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endParaRPr lang="en-US" sz="2600" dirty="0"/>
          </a:p>
        </p:txBody>
      </p:sp>
    </p:spTree>
    <p:extLst>
      <p:ext uri="{BB962C8B-B14F-4D97-AF65-F5344CB8AC3E}">
        <p14:creationId xmlns:p14="http://schemas.microsoft.com/office/powerpoint/2010/main" val="1321327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D834F-89A3-4ADE-8AFB-BAA57D67A867}"/>
              </a:ext>
            </a:extLst>
          </p:cNvPr>
          <p:cNvSpPr>
            <a:spLocks noGrp="1"/>
          </p:cNvSpPr>
          <p:nvPr>
            <p:ph type="title"/>
          </p:nvPr>
        </p:nvSpPr>
        <p:spPr>
          <a:xfrm>
            <a:off x="2592925" y="624110"/>
            <a:ext cx="8911687" cy="828172"/>
          </a:xfrm>
        </p:spPr>
        <p:txBody>
          <a:bodyPr>
            <a:normAutofit fontScale="90000"/>
          </a:bodyPr>
          <a:lstStyle/>
          <a:p>
            <a:pPr marL="0" marR="0">
              <a:lnSpc>
                <a:spcPct val="107000"/>
              </a:lnSpc>
              <a:spcBef>
                <a:spcPts val="200"/>
              </a:spcBef>
              <a:spcAft>
                <a:spcPts val="0"/>
              </a:spcAft>
            </a:pPr>
            <a:r>
              <a:rPr lang="en-US" sz="40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Praying in Jesus’ Name</a:t>
            </a:r>
            <a:r>
              <a:rPr kumimoji="0" lang="en-US" sz="4000" b="1" i="0" u="none" strike="noStrike" kern="1200" cap="none" spc="0" normalizeH="0" baseline="0" noProof="0" dirty="0">
                <a:ln>
                  <a:noFill/>
                </a:ln>
                <a:solidFill>
                  <a:srgbClr val="2F5496"/>
                </a:solidFill>
                <a:effectLst/>
                <a:uLnTx/>
                <a:uFillTx/>
                <a:latin typeface="Calibri Light" panose="020F0302020204030204" pitchFamily="34" charset="0"/>
                <a:ea typeface="MS Gothic" panose="020B0609070205080204" pitchFamily="49" charset="-128"/>
                <a:cs typeface="Times New Roman" panose="02020603050405020304" pitchFamily="18" charset="0"/>
              </a:rPr>
              <a:t> – </a:t>
            </a:r>
            <a:r>
              <a:rPr kumimoji="0" lang="en-US" sz="3600" b="1" i="0" u="none" strike="noStrike" kern="1200" cap="none" spc="0" normalizeH="0" baseline="0" noProof="0" dirty="0">
                <a:ln>
                  <a:noFill/>
                </a:ln>
                <a:solidFill>
                  <a:srgbClr val="2F5496"/>
                </a:solidFill>
                <a:effectLst/>
                <a:uLnTx/>
                <a:uFillTx/>
                <a:latin typeface="Calibri Light" panose="020F0302020204030204" pitchFamily="34" charset="0"/>
                <a:ea typeface="MS Gothic" panose="020B0609070205080204" pitchFamily="49" charset="-128"/>
                <a:cs typeface="Times New Roman" panose="02020603050405020304" pitchFamily="18" charset="0"/>
              </a:rPr>
              <a:t>some misunderstandings</a:t>
            </a:r>
            <a:b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7FAE6EE-A6CD-420E-8920-E294F549CABD}"/>
              </a:ext>
            </a:extLst>
          </p:cNvPr>
          <p:cNvSpPr>
            <a:spLocks noGrp="1"/>
          </p:cNvSpPr>
          <p:nvPr>
            <p:ph idx="1"/>
          </p:nvPr>
        </p:nvSpPr>
        <p:spPr>
          <a:xfrm>
            <a:off x="2589212" y="1541929"/>
            <a:ext cx="8915400" cy="5056095"/>
          </a:xfrm>
        </p:spPr>
        <p:txBody>
          <a:bodyPr>
            <a:normAutofit lnSpcReduction="10000"/>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“The significance of the name of Jesus in relation to prayer deserves special notice. To pray in the name of Jesus, to ask anything in His name, according to His promises, … is not merely to add to our prayers (as is so often unthinkingly done): “we ask all in the name of Jesus,” or “through Jesus Christ our Lord,” </a:t>
            </a:r>
            <a:r>
              <a:rPr lang="en-US" sz="2800" dirty="0" err="1">
                <a:effectLst/>
                <a:latin typeface="Calibri" panose="020F0502020204030204" pitchFamily="34" charset="0"/>
                <a:ea typeface="Calibri" panose="020F0502020204030204" pitchFamily="34" charset="0"/>
                <a:cs typeface="Arial" panose="020B0604020202020204" pitchFamily="34" charset="0"/>
              </a:rPr>
              <a:t>etc</a:t>
            </a:r>
            <a:r>
              <a:rPr lang="en-US" sz="2800" dirty="0">
                <a:effectLst/>
                <a:latin typeface="Calibri" panose="020F0502020204030204" pitchFamily="34" charset="0"/>
                <a:ea typeface="Calibri" panose="020F0502020204030204" pitchFamily="34" charset="0"/>
                <a:cs typeface="Arial" panose="020B0604020202020204" pitchFamily="34" charset="0"/>
              </a:rPr>
              <a:t>, but to pray or ask as His representatives on earth, in His mission and stead, in His spirit and with His aim; it implies union with Christ and abiding in Him, He in us and we in Him. The meaning of the phrase is, “as being one with me even as I am revealed to you.” (Westcott, The Gospel according to St. John).”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600" dirty="0"/>
          </a:p>
        </p:txBody>
      </p:sp>
    </p:spTree>
    <p:extLst>
      <p:ext uri="{BB962C8B-B14F-4D97-AF65-F5344CB8AC3E}">
        <p14:creationId xmlns:p14="http://schemas.microsoft.com/office/powerpoint/2010/main" val="307382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18A9-0E17-4F09-9188-4AED0935903D}"/>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Praying in Jesus’ Name - misunderstandings</a:t>
            </a:r>
            <a:endParaRPr lang="en-US" dirty="0"/>
          </a:p>
        </p:txBody>
      </p:sp>
      <p:sp>
        <p:nvSpPr>
          <p:cNvPr id="3" name="Content Placeholder 2">
            <a:extLst>
              <a:ext uri="{FF2B5EF4-FFF2-40B4-BE49-F238E27FC236}">
                <a16:creationId xmlns:a16="http://schemas.microsoft.com/office/drawing/2014/main" id="{BBD87721-FC26-4285-A6D9-DF4E41B887DD}"/>
              </a:ext>
            </a:extLst>
          </p:cNvPr>
          <p:cNvSpPr>
            <a:spLocks noGrp="1"/>
          </p:cNvSpPr>
          <p:nvPr>
            <p:ph idx="1"/>
          </p:nvPr>
        </p:nvSpPr>
        <p:spPr/>
        <p:txBody>
          <a:bodyPr>
            <a:normAutofit/>
          </a:bodyPr>
          <a:lstStyle/>
          <a:p>
            <a:r>
              <a:rPr lang="en-US" sz="2600" dirty="0"/>
              <a:t>Common misquoted passages:</a:t>
            </a:r>
          </a:p>
          <a:p>
            <a:pPr lvl="1"/>
            <a:r>
              <a:rPr lang="en-US" sz="2400" dirty="0"/>
              <a:t>“I can do all things through Christ who strengthens …”</a:t>
            </a:r>
          </a:p>
          <a:p>
            <a:pPr lvl="1"/>
            <a:r>
              <a:rPr lang="en-US" sz="2400" dirty="0"/>
              <a:t>“Where two or three are gathered in my name …”</a:t>
            </a:r>
          </a:p>
          <a:p>
            <a:pPr lvl="1"/>
            <a:r>
              <a:rPr lang="en-US" sz="2400" dirty="0"/>
              <a:t>“In Jesus’ name, Amen”</a:t>
            </a:r>
          </a:p>
          <a:p>
            <a:pPr lvl="1"/>
            <a:endParaRPr lang="en-US" sz="2400" dirty="0"/>
          </a:p>
          <a:p>
            <a:r>
              <a:rPr lang="en-US" sz="2600" dirty="0"/>
              <a:t>CONTEXT determines the meaning.</a:t>
            </a:r>
          </a:p>
        </p:txBody>
      </p:sp>
    </p:spTree>
    <p:extLst>
      <p:ext uri="{BB962C8B-B14F-4D97-AF65-F5344CB8AC3E}">
        <p14:creationId xmlns:p14="http://schemas.microsoft.com/office/powerpoint/2010/main" val="3829407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B1D7-A38E-4BC3-B041-B33BF8A5B8AF}"/>
              </a:ext>
            </a:extLst>
          </p:cNvPr>
          <p:cNvSpPr>
            <a:spLocks noGrp="1"/>
          </p:cNvSpPr>
          <p:nvPr>
            <p:ph type="title"/>
          </p:nvPr>
        </p:nvSpPr>
        <p:spPr>
          <a:xfrm>
            <a:off x="2592925" y="624110"/>
            <a:ext cx="9348063" cy="1280890"/>
          </a:xfrm>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 </a:t>
            </a:r>
            <a:r>
              <a:rPr lang="en-US"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 </a:t>
            </a:r>
            <a:r>
              <a:rPr lang="en-US" sz="32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The Upper Room Discourse</a:t>
            </a:r>
            <a:endParaRPr lang="en-US" dirty="0"/>
          </a:p>
        </p:txBody>
      </p:sp>
      <p:sp>
        <p:nvSpPr>
          <p:cNvPr id="3" name="Content Placeholder 2">
            <a:extLst>
              <a:ext uri="{FF2B5EF4-FFF2-40B4-BE49-F238E27FC236}">
                <a16:creationId xmlns:a16="http://schemas.microsoft.com/office/drawing/2014/main" id="{75960473-A5AF-4981-96A7-CC1008A1ED22}"/>
              </a:ext>
            </a:extLst>
          </p:cNvPr>
          <p:cNvSpPr>
            <a:spLocks noGrp="1"/>
          </p:cNvSpPr>
          <p:nvPr>
            <p:ph idx="1"/>
          </p:nvPr>
        </p:nvSpPr>
        <p:spPr/>
        <p:txBody>
          <a:bodyPr>
            <a:normAutofit/>
          </a:bodyPr>
          <a:lstStyle/>
          <a:p>
            <a:r>
              <a:rPr lang="en-US" sz="2600" dirty="0"/>
              <a:t>The Upper Room Discourse</a:t>
            </a:r>
          </a:p>
          <a:p>
            <a:pPr lvl="1"/>
            <a:r>
              <a:rPr lang="en-US" sz="2400" dirty="0"/>
              <a:t>Prayer in Jesus’ name is exclusive to this passage</a:t>
            </a:r>
          </a:p>
          <a:p>
            <a:pPr lvl="1"/>
            <a:r>
              <a:rPr lang="en-US" sz="2400" dirty="0"/>
              <a:t>Not included in the synoptic gospels</a:t>
            </a:r>
          </a:p>
          <a:p>
            <a:pPr lvl="1"/>
            <a:r>
              <a:rPr lang="en-US" sz="2400" dirty="0"/>
              <a:t>Exclusive to the eleven disciples</a:t>
            </a:r>
          </a:p>
          <a:p>
            <a:pPr lvl="1"/>
            <a:r>
              <a:rPr lang="en-US" sz="2400" dirty="0"/>
              <a:t>Personal private encouragement, comfort, preparation for apostolic ministry</a:t>
            </a:r>
          </a:p>
          <a:p>
            <a:pPr lvl="1"/>
            <a:r>
              <a:rPr lang="en-US" sz="2400" dirty="0"/>
              <a:t>While there are things we may glean for our experience, </a:t>
            </a:r>
            <a:r>
              <a:rPr lang="en-US" sz="2400" i="1" dirty="0"/>
              <a:t>this is directed to the future apostles</a:t>
            </a:r>
            <a:r>
              <a:rPr lang="en-US" sz="2400" dirty="0"/>
              <a:t>.</a:t>
            </a:r>
          </a:p>
        </p:txBody>
      </p:sp>
    </p:spTree>
    <p:extLst>
      <p:ext uri="{BB962C8B-B14F-4D97-AF65-F5344CB8AC3E}">
        <p14:creationId xmlns:p14="http://schemas.microsoft.com/office/powerpoint/2010/main" val="2471791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429435" y="2133600"/>
            <a:ext cx="9663953" cy="3777622"/>
          </a:xfrm>
        </p:spPr>
        <p:txBody>
          <a:bodyPr>
            <a:normAutofit/>
          </a:bodyPr>
          <a:lstStyle/>
          <a:p>
            <a:r>
              <a:rPr lang="en-US" sz="2600" dirty="0"/>
              <a:t>You know the basics in this section:</a:t>
            </a:r>
          </a:p>
          <a:p>
            <a:pPr lvl="1"/>
            <a:r>
              <a:rPr lang="en-US" sz="2400" dirty="0"/>
              <a:t>Let not your hearts be troubled, Believe in God, believe also in Me …</a:t>
            </a:r>
          </a:p>
          <a:p>
            <a:pPr lvl="1"/>
            <a:r>
              <a:rPr lang="en-US" sz="2400" dirty="0"/>
              <a:t>whoever believes in me will also do the works that I do</a:t>
            </a:r>
          </a:p>
          <a:p>
            <a:pPr lvl="1"/>
            <a:r>
              <a:rPr lang="en-US" sz="2400" dirty="0"/>
              <a:t>I will not leave you as orphans; I will come to you …</a:t>
            </a:r>
          </a:p>
          <a:p>
            <a:pPr lvl="1"/>
            <a:r>
              <a:rPr lang="en-US" sz="2400" dirty="0"/>
              <a:t>I am the vine, you are the branches</a:t>
            </a:r>
          </a:p>
          <a:p>
            <a:pPr lvl="1"/>
            <a:r>
              <a:rPr lang="en-US" sz="2400" dirty="0"/>
              <a:t>I will send another Helper</a:t>
            </a:r>
          </a:p>
          <a:p>
            <a:endParaRPr lang="en-US" sz="2600" dirty="0"/>
          </a:p>
        </p:txBody>
      </p:sp>
    </p:spTree>
    <p:extLst>
      <p:ext uri="{BB962C8B-B14F-4D97-AF65-F5344CB8AC3E}">
        <p14:creationId xmlns:p14="http://schemas.microsoft.com/office/powerpoint/2010/main" val="995732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1" y="2133600"/>
            <a:ext cx="9136623" cy="3777622"/>
          </a:xfrm>
        </p:spPr>
        <p:txBody>
          <a:bodyPr>
            <a:normAutofit/>
          </a:bodyPr>
          <a:lstStyle/>
          <a:p>
            <a:r>
              <a:rPr lang="en-US" sz="2600" dirty="0"/>
              <a:t>The disciples certainly prayed, but this is new, unique</a:t>
            </a:r>
          </a:p>
          <a:p>
            <a:r>
              <a:rPr lang="en-US" sz="2600" dirty="0"/>
              <a:t>This is designed to aid them in their works</a:t>
            </a:r>
          </a:p>
          <a:p>
            <a:r>
              <a:rPr lang="en-US" sz="2600" dirty="0"/>
              <a:t>Jesus’ work was limited, local</a:t>
            </a:r>
          </a:p>
          <a:p>
            <a:r>
              <a:rPr lang="en-US" sz="2600" dirty="0"/>
              <a:t>Theirs will be global and worldwide</a:t>
            </a:r>
          </a:p>
          <a:p>
            <a:r>
              <a:rPr lang="en-US" sz="2600" dirty="0"/>
              <a:t>He knows their distress and confusion</a:t>
            </a:r>
          </a:p>
          <a:p>
            <a:r>
              <a:rPr lang="en-US" sz="2600" dirty="0"/>
              <a:t>To fortify them He offers this unique privilege</a:t>
            </a:r>
          </a:p>
        </p:txBody>
      </p:sp>
    </p:spTree>
    <p:extLst>
      <p:ext uri="{BB962C8B-B14F-4D97-AF65-F5344CB8AC3E}">
        <p14:creationId xmlns:p14="http://schemas.microsoft.com/office/powerpoint/2010/main" val="117197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1461247"/>
            <a:ext cx="8915400" cy="4858871"/>
          </a:xfrm>
        </p:spPr>
        <p:txBody>
          <a:bodyPr>
            <a:normAutofit fontScale="25000" lnSpcReduction="20000"/>
          </a:bodyPr>
          <a:lstStyle/>
          <a:p>
            <a:pPr marL="0" marR="0" indent="0">
              <a:lnSpc>
                <a:spcPct val="107000"/>
              </a:lnSpc>
              <a:spcBef>
                <a:spcPts val="0"/>
              </a:spcBef>
              <a:spcAft>
                <a:spcPts val="800"/>
              </a:spcAft>
              <a:buNone/>
            </a:pPr>
            <a:r>
              <a:rPr lang="en-US" sz="11200" dirty="0">
                <a:effectLst/>
                <a:latin typeface="Calibri" panose="020F0502020204030204" pitchFamily="34" charset="0"/>
                <a:ea typeface="Calibri" panose="020F0502020204030204" pitchFamily="34" charset="0"/>
                <a:cs typeface="Arial" panose="020B0604020202020204" pitchFamily="34" charset="0"/>
              </a:rPr>
              <a:t>John 14:10-14</a:t>
            </a:r>
          </a:p>
          <a:p>
            <a:pPr marL="114300" marR="0" indent="0">
              <a:lnSpc>
                <a:spcPct val="107000"/>
              </a:lnSpc>
              <a:spcBef>
                <a:spcPts val="0"/>
              </a:spcBef>
              <a:spcAft>
                <a:spcPts val="800"/>
              </a:spcAft>
              <a:buNone/>
            </a:pPr>
            <a:r>
              <a:rPr lang="en-US" sz="11200" dirty="0">
                <a:effectLst/>
                <a:latin typeface="Calibri" panose="020F0502020204030204" pitchFamily="34" charset="0"/>
                <a:ea typeface="Calibri" panose="020F0502020204030204" pitchFamily="34" charset="0"/>
                <a:cs typeface="Arial" panose="020B0604020202020204" pitchFamily="34" charset="0"/>
              </a:rPr>
              <a:t>Do you not believe that I am in the Father and the Father is in me? The words that I say to you I do not speak on my own authority, but the Father who dwells in me does his </a:t>
            </a:r>
            <a:r>
              <a:rPr lang="en-US" sz="11200" b="1" dirty="0">
                <a:effectLst/>
                <a:latin typeface="Calibri" panose="020F0502020204030204" pitchFamily="34" charset="0"/>
                <a:ea typeface="Calibri" panose="020F0502020204030204" pitchFamily="34" charset="0"/>
                <a:cs typeface="Arial" panose="020B0604020202020204" pitchFamily="34" charset="0"/>
              </a:rPr>
              <a:t>works</a:t>
            </a:r>
            <a:r>
              <a:rPr lang="en-US" sz="11200" dirty="0">
                <a:effectLst/>
                <a:latin typeface="Calibri" panose="020F0502020204030204" pitchFamily="34" charset="0"/>
                <a:ea typeface="Calibri" panose="020F0502020204030204" pitchFamily="34" charset="0"/>
                <a:cs typeface="Arial" panose="020B0604020202020204" pitchFamily="34" charset="0"/>
              </a:rPr>
              <a:t>. </a:t>
            </a:r>
            <a:r>
              <a:rPr lang="en-US" sz="11200" b="1" baseline="30000" dirty="0">
                <a:effectLst/>
                <a:latin typeface="Calibri" panose="020F0502020204030204" pitchFamily="34" charset="0"/>
                <a:ea typeface="Calibri" panose="020F0502020204030204" pitchFamily="34" charset="0"/>
                <a:cs typeface="Arial" panose="020B0604020202020204" pitchFamily="34" charset="0"/>
              </a:rPr>
              <a:t>11 </a:t>
            </a:r>
            <a:r>
              <a:rPr lang="en-US" sz="11200" dirty="0">
                <a:effectLst/>
                <a:latin typeface="Calibri" panose="020F0502020204030204" pitchFamily="34" charset="0"/>
                <a:ea typeface="Calibri" panose="020F0502020204030204" pitchFamily="34" charset="0"/>
                <a:cs typeface="Arial" panose="020B0604020202020204" pitchFamily="34" charset="0"/>
              </a:rPr>
              <a:t>Believe me that I am in the Father and the Father is in me, or else believe on account of the </a:t>
            </a:r>
            <a:r>
              <a:rPr lang="en-US" sz="11200" b="1" dirty="0">
                <a:effectLst/>
                <a:latin typeface="Calibri" panose="020F0502020204030204" pitchFamily="34" charset="0"/>
                <a:ea typeface="Calibri" panose="020F0502020204030204" pitchFamily="34" charset="0"/>
                <a:cs typeface="Arial" panose="020B0604020202020204" pitchFamily="34" charset="0"/>
              </a:rPr>
              <a:t>works</a:t>
            </a:r>
            <a:r>
              <a:rPr lang="en-US" sz="11200" dirty="0">
                <a:effectLst/>
                <a:latin typeface="Calibri" panose="020F0502020204030204" pitchFamily="34" charset="0"/>
                <a:ea typeface="Calibri" panose="020F0502020204030204" pitchFamily="34" charset="0"/>
                <a:cs typeface="Arial" panose="020B0604020202020204" pitchFamily="34" charset="0"/>
              </a:rPr>
              <a:t> themselves. </a:t>
            </a:r>
            <a:r>
              <a:rPr lang="en-US" sz="11200" b="1" baseline="30000" dirty="0">
                <a:effectLst/>
                <a:latin typeface="Calibri" panose="020F0502020204030204" pitchFamily="34" charset="0"/>
                <a:ea typeface="Calibri" panose="020F0502020204030204" pitchFamily="34" charset="0"/>
                <a:cs typeface="Arial" panose="020B0604020202020204" pitchFamily="34" charset="0"/>
              </a:rPr>
              <a:t> </a:t>
            </a:r>
            <a:r>
              <a:rPr lang="en-US" sz="11200" dirty="0">
                <a:effectLst/>
                <a:latin typeface="Calibri" panose="020F0502020204030204" pitchFamily="34" charset="0"/>
                <a:ea typeface="Calibri" panose="020F0502020204030204" pitchFamily="34" charset="0"/>
                <a:cs typeface="Arial" panose="020B0604020202020204" pitchFamily="34" charset="0"/>
              </a:rPr>
              <a:t>“Truly, truly, I say to you, whoever believes in me will also do the </a:t>
            </a:r>
            <a:r>
              <a:rPr lang="en-US" sz="11200" b="1" dirty="0">
                <a:effectLst/>
                <a:latin typeface="Calibri" panose="020F0502020204030204" pitchFamily="34" charset="0"/>
                <a:ea typeface="Calibri" panose="020F0502020204030204" pitchFamily="34" charset="0"/>
                <a:cs typeface="Arial" panose="020B0604020202020204" pitchFamily="34" charset="0"/>
              </a:rPr>
              <a:t>works</a:t>
            </a:r>
            <a:r>
              <a:rPr lang="en-US" sz="11200" dirty="0">
                <a:effectLst/>
                <a:latin typeface="Calibri" panose="020F0502020204030204" pitchFamily="34" charset="0"/>
                <a:ea typeface="Calibri" panose="020F0502020204030204" pitchFamily="34" charset="0"/>
                <a:cs typeface="Arial" panose="020B0604020202020204" pitchFamily="34" charset="0"/>
              </a:rPr>
              <a:t> that I do; and greater </a:t>
            </a:r>
            <a:r>
              <a:rPr lang="en-US" sz="11200" b="1" dirty="0">
                <a:effectLst/>
                <a:latin typeface="Calibri" panose="020F0502020204030204" pitchFamily="34" charset="0"/>
                <a:ea typeface="Calibri" panose="020F0502020204030204" pitchFamily="34" charset="0"/>
                <a:cs typeface="Arial" panose="020B0604020202020204" pitchFamily="34" charset="0"/>
              </a:rPr>
              <a:t>works</a:t>
            </a:r>
            <a:r>
              <a:rPr lang="en-US" sz="11200" dirty="0">
                <a:effectLst/>
                <a:latin typeface="Calibri" panose="020F0502020204030204" pitchFamily="34" charset="0"/>
                <a:ea typeface="Calibri" panose="020F0502020204030204" pitchFamily="34" charset="0"/>
                <a:cs typeface="Arial" panose="020B0604020202020204" pitchFamily="34" charset="0"/>
              </a:rPr>
              <a:t> than these will he do, because I am going to the Father. </a:t>
            </a:r>
            <a:r>
              <a:rPr lang="en-US" sz="11200" b="1" baseline="30000" dirty="0">
                <a:effectLst/>
                <a:latin typeface="Calibri" panose="020F0502020204030204" pitchFamily="34" charset="0"/>
                <a:ea typeface="Calibri" panose="020F0502020204030204" pitchFamily="34" charset="0"/>
                <a:cs typeface="Arial" panose="020B0604020202020204" pitchFamily="34" charset="0"/>
              </a:rPr>
              <a:t>13 </a:t>
            </a:r>
            <a:r>
              <a:rPr lang="en-US" sz="11200" dirty="0">
                <a:effectLst/>
                <a:latin typeface="Calibri" panose="020F0502020204030204" pitchFamily="34" charset="0"/>
                <a:ea typeface="Calibri" panose="020F0502020204030204" pitchFamily="34" charset="0"/>
                <a:cs typeface="Arial" panose="020B0604020202020204" pitchFamily="34" charset="0"/>
              </a:rPr>
              <a:t>Whatever you ask </a:t>
            </a:r>
            <a:r>
              <a:rPr lang="en-US" sz="11200" i="1" dirty="0">
                <a:effectLst/>
                <a:latin typeface="Calibri" panose="020F0502020204030204" pitchFamily="34" charset="0"/>
                <a:ea typeface="Calibri" panose="020F0502020204030204" pitchFamily="34" charset="0"/>
                <a:cs typeface="Arial" panose="020B0604020202020204" pitchFamily="34" charset="0"/>
              </a:rPr>
              <a:t>in my name</a:t>
            </a:r>
            <a:r>
              <a:rPr lang="en-US" sz="11200" dirty="0">
                <a:effectLst/>
                <a:latin typeface="Calibri" panose="020F0502020204030204" pitchFamily="34" charset="0"/>
                <a:ea typeface="Calibri" panose="020F0502020204030204" pitchFamily="34" charset="0"/>
                <a:cs typeface="Arial" panose="020B0604020202020204" pitchFamily="34" charset="0"/>
              </a:rPr>
              <a:t>, this I will do, that the Father may be glorified in the Son. </a:t>
            </a:r>
            <a:r>
              <a:rPr lang="en-US" sz="11200" b="1" baseline="30000" dirty="0">
                <a:effectLst/>
                <a:latin typeface="Calibri" panose="020F0502020204030204" pitchFamily="34" charset="0"/>
                <a:ea typeface="Calibri" panose="020F0502020204030204" pitchFamily="34" charset="0"/>
                <a:cs typeface="Arial" panose="020B0604020202020204" pitchFamily="34" charset="0"/>
              </a:rPr>
              <a:t>14 </a:t>
            </a:r>
            <a:r>
              <a:rPr lang="en-US" sz="11200" dirty="0">
                <a:effectLst/>
                <a:latin typeface="Calibri" panose="020F0502020204030204" pitchFamily="34" charset="0"/>
                <a:ea typeface="Calibri" panose="020F0502020204030204" pitchFamily="34" charset="0"/>
                <a:cs typeface="Arial" panose="020B0604020202020204" pitchFamily="34" charset="0"/>
              </a:rPr>
              <a:t>If you ask me anything </a:t>
            </a:r>
            <a:r>
              <a:rPr lang="en-US" sz="11200" i="1" dirty="0">
                <a:effectLst/>
                <a:latin typeface="Calibri" panose="020F0502020204030204" pitchFamily="34" charset="0"/>
                <a:ea typeface="Calibri" panose="020F0502020204030204" pitchFamily="34" charset="0"/>
                <a:cs typeface="Arial" panose="020B0604020202020204" pitchFamily="34" charset="0"/>
              </a:rPr>
              <a:t>in my name</a:t>
            </a:r>
            <a:r>
              <a:rPr lang="en-US" sz="11200" dirty="0">
                <a:effectLst/>
                <a:latin typeface="Calibri" panose="020F0502020204030204" pitchFamily="34" charset="0"/>
                <a:ea typeface="Calibri" panose="020F0502020204030204" pitchFamily="34" charset="0"/>
                <a:cs typeface="Arial" panose="020B0604020202020204" pitchFamily="34" charset="0"/>
              </a:rPr>
              <a:t>, I will do it. </a:t>
            </a:r>
          </a:p>
          <a:p>
            <a:endParaRPr lang="en-US" sz="2600" dirty="0"/>
          </a:p>
        </p:txBody>
      </p:sp>
    </p:spTree>
    <p:extLst>
      <p:ext uri="{BB962C8B-B14F-4D97-AF65-F5344CB8AC3E}">
        <p14:creationId xmlns:p14="http://schemas.microsoft.com/office/powerpoint/2010/main" val="2321254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008094" y="2133600"/>
            <a:ext cx="10183906" cy="3777622"/>
          </a:xfrm>
        </p:spPr>
        <p:txBody>
          <a:bodyPr>
            <a:norm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Note -</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The Father does works in Him such as are suited to cause belief (14:10,11). </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These works will be done by them and greater works as well. (12).</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It is in this context that He invites to ask, ‘in My name’ (13,14)</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The purpose is that the Father may be glorified in the Son. (13)</a:t>
            </a:r>
          </a:p>
          <a:p>
            <a:pPr marL="0" indent="0">
              <a:buNone/>
            </a:pPr>
            <a:endParaRPr lang="en-US" sz="2600" dirty="0"/>
          </a:p>
        </p:txBody>
      </p:sp>
    </p:spTree>
    <p:extLst>
      <p:ext uri="{BB962C8B-B14F-4D97-AF65-F5344CB8AC3E}">
        <p14:creationId xmlns:p14="http://schemas.microsoft.com/office/powerpoint/2010/main" val="1830450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1" y="2133600"/>
            <a:ext cx="9333847" cy="3777622"/>
          </a:xfrm>
        </p:spPr>
        <p:txBody>
          <a:bodyPr>
            <a:normAutofit/>
          </a:bodyPr>
          <a:lstStyle/>
          <a:p>
            <a:pPr marL="0" marR="0" indent="0">
              <a:lnSpc>
                <a:spcPct val="107000"/>
              </a:lnSpc>
              <a:spcBef>
                <a:spcPts val="0"/>
              </a:spcBef>
              <a:spcAft>
                <a:spcPts val="800"/>
              </a:spcAft>
              <a:buNone/>
            </a:pPr>
            <a:r>
              <a:rPr lang="en-US" sz="2600" dirty="0">
                <a:solidFill>
                  <a:srgbClr val="09202F"/>
                </a:solidFill>
                <a:effectLst/>
                <a:latin typeface="system-ui"/>
                <a:ea typeface="system-ui"/>
                <a:cs typeface="system-ui"/>
              </a:rPr>
              <a:t>John 15:16</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114300" marR="0" indent="0">
              <a:lnSpc>
                <a:spcPct val="107000"/>
              </a:lnSpc>
              <a:spcBef>
                <a:spcPts val="0"/>
              </a:spcBef>
              <a:spcAft>
                <a:spcPts val="800"/>
              </a:spcAft>
              <a:buNone/>
            </a:pPr>
            <a:r>
              <a:rPr lang="en-US" sz="2600" dirty="0">
                <a:solidFill>
                  <a:srgbClr val="09202F"/>
                </a:solidFill>
                <a:effectLst/>
                <a:latin typeface="system-ui"/>
                <a:ea typeface="system-ui"/>
                <a:cs typeface="system-ui"/>
              </a:rPr>
              <a:t>You did not choose me, but I chose you and appointed you that you should go and </a:t>
            </a:r>
            <a:r>
              <a:rPr lang="en-US" sz="2600" b="1" dirty="0">
                <a:solidFill>
                  <a:srgbClr val="09202F"/>
                </a:solidFill>
                <a:effectLst/>
                <a:latin typeface="system-ui"/>
                <a:ea typeface="system-ui"/>
                <a:cs typeface="system-ui"/>
              </a:rPr>
              <a:t>bear fruit</a:t>
            </a:r>
            <a:r>
              <a:rPr lang="en-US" sz="2600" dirty="0">
                <a:solidFill>
                  <a:srgbClr val="09202F"/>
                </a:solidFill>
                <a:effectLst/>
                <a:latin typeface="system-ui"/>
                <a:ea typeface="system-ui"/>
                <a:cs typeface="system-ui"/>
              </a:rPr>
              <a:t> and that your </a:t>
            </a:r>
            <a:r>
              <a:rPr lang="en-US" sz="2600" b="1" dirty="0">
                <a:solidFill>
                  <a:srgbClr val="09202F"/>
                </a:solidFill>
                <a:effectLst/>
                <a:latin typeface="system-ui"/>
                <a:ea typeface="system-ui"/>
                <a:cs typeface="system-ui"/>
              </a:rPr>
              <a:t>fruit should abide</a:t>
            </a:r>
            <a:r>
              <a:rPr lang="en-US" sz="2600" dirty="0">
                <a:solidFill>
                  <a:srgbClr val="09202F"/>
                </a:solidFill>
                <a:effectLst/>
                <a:latin typeface="system-ui"/>
                <a:ea typeface="system-ui"/>
                <a:cs typeface="system-ui"/>
              </a:rPr>
              <a:t>, so that whatever you ask the Father </a:t>
            </a:r>
            <a:r>
              <a:rPr lang="en-US" sz="2600" i="1" dirty="0">
                <a:solidFill>
                  <a:srgbClr val="09202F"/>
                </a:solidFill>
                <a:effectLst/>
                <a:latin typeface="system-ui"/>
                <a:ea typeface="system-ui"/>
                <a:cs typeface="system-ui"/>
              </a:rPr>
              <a:t>in my name</a:t>
            </a:r>
            <a:r>
              <a:rPr lang="en-US" sz="2600" dirty="0">
                <a:solidFill>
                  <a:srgbClr val="09202F"/>
                </a:solidFill>
                <a:effectLst/>
                <a:latin typeface="system-ui"/>
                <a:ea typeface="system-ui"/>
                <a:cs typeface="system-ui"/>
              </a:rPr>
              <a:t>, he may give it to you.</a:t>
            </a:r>
            <a:endParaRPr lang="en-US" sz="2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97864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p:txBody>
          <a:bodyPr>
            <a:normAutofit/>
          </a:bodyPr>
          <a:lstStyle/>
          <a:p>
            <a:pPr marL="0" marR="0">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Arial" panose="020B0604020202020204" pitchFamily="34" charset="0"/>
              </a:rPr>
              <a:t>Note -</a:t>
            </a:r>
          </a:p>
          <a:p>
            <a:pPr marL="228600" marR="0">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Arial" panose="020B0604020202020204" pitchFamily="34" charset="0"/>
              </a:rPr>
              <a:t>He has appointed them to </a:t>
            </a:r>
            <a:r>
              <a:rPr lang="en-US" sz="2600" b="1" dirty="0">
                <a:effectLst/>
                <a:latin typeface="Calibri" panose="020F0502020204030204" pitchFamily="34" charset="0"/>
                <a:ea typeface="Calibri" panose="020F0502020204030204" pitchFamily="34" charset="0"/>
                <a:cs typeface="Arial" panose="020B0604020202020204" pitchFamily="34" charset="0"/>
              </a:rPr>
              <a:t>bear abiding fruit</a:t>
            </a:r>
            <a:r>
              <a:rPr lang="en-US" sz="2600" dirty="0">
                <a:effectLst/>
                <a:latin typeface="Calibri" panose="020F0502020204030204" pitchFamily="34" charset="0"/>
                <a:ea typeface="Calibri" panose="020F0502020204030204" pitchFamily="34" charset="0"/>
                <a:cs typeface="Arial" panose="020B0604020202020204" pitchFamily="34" charset="0"/>
              </a:rPr>
              <a:t> “so that whatever you ask the Father in my name, he may give it to you.” (15:16). Asking in His name relates directly to their bearing abiding fruit, that is most likely referring to the ministry results of men and women responding in faith to the gospel they would preach.</a:t>
            </a:r>
          </a:p>
          <a:p>
            <a:pPr marL="0" indent="0">
              <a:buNone/>
            </a:pPr>
            <a:endParaRPr lang="en-US" sz="2600" dirty="0"/>
          </a:p>
        </p:txBody>
      </p:sp>
    </p:spTree>
    <p:extLst>
      <p:ext uri="{BB962C8B-B14F-4D97-AF65-F5344CB8AC3E}">
        <p14:creationId xmlns:p14="http://schemas.microsoft.com/office/powerpoint/2010/main" val="254061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81C9-B25D-4A15-B4FD-2D38EA519B5C}"/>
              </a:ext>
            </a:extLst>
          </p:cNvPr>
          <p:cNvSpPr>
            <a:spLocks noGrp="1"/>
          </p:cNvSpPr>
          <p:nvPr>
            <p:ph type="title"/>
          </p:nvPr>
        </p:nvSpPr>
        <p:spPr>
          <a:xfrm>
            <a:off x="2592925" y="624111"/>
            <a:ext cx="8911687" cy="675772"/>
          </a:xfrm>
        </p:spPr>
        <p:txBody>
          <a:bodyPr>
            <a:normAutofit fontScale="90000"/>
          </a:bodyPr>
          <a:lstStyle/>
          <a:p>
            <a:pPr marL="0" marR="0">
              <a:lnSpc>
                <a:spcPct val="107000"/>
              </a:lnSpc>
              <a:spcBef>
                <a:spcPts val="200"/>
              </a:spcBef>
              <a:spcAft>
                <a:spcPts val="0"/>
              </a:spcAft>
            </a:pPr>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The Significance of NAME in scripture</a:t>
            </a:r>
            <a:b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949474D-F4C5-4566-AF80-075D61A266B1}"/>
              </a:ext>
            </a:extLst>
          </p:cNvPr>
          <p:cNvSpPr>
            <a:spLocks noGrp="1"/>
          </p:cNvSpPr>
          <p:nvPr>
            <p:ph idx="1"/>
          </p:nvPr>
        </p:nvSpPr>
        <p:spPr>
          <a:xfrm>
            <a:off x="2589212" y="2133599"/>
            <a:ext cx="8915400" cy="4177553"/>
          </a:xfrm>
        </p:spPr>
        <p:txBody>
          <a:bodyPr>
            <a:normAutofit/>
          </a:bodyPr>
          <a:lstStyle/>
          <a:p>
            <a:r>
              <a:rPr lang="en-US" sz="2800" dirty="0">
                <a:solidFill>
                  <a:srgbClr val="09202F"/>
                </a:solidFill>
                <a:effectLst/>
                <a:latin typeface="Calibri" panose="020F0502020204030204" pitchFamily="34" charset="0"/>
                <a:ea typeface="system-ui"/>
              </a:rPr>
              <a:t>We all have names, what are they for? </a:t>
            </a:r>
          </a:p>
          <a:p>
            <a:pPr lvl="1"/>
            <a:r>
              <a:rPr lang="en-US" sz="2600" dirty="0">
                <a:solidFill>
                  <a:srgbClr val="09202F"/>
                </a:solidFill>
                <a:latin typeface="Calibri" panose="020F0502020204030204" pitchFamily="34" charset="0"/>
              </a:rPr>
              <a:t>Identification, </a:t>
            </a:r>
          </a:p>
          <a:p>
            <a:pPr lvl="1"/>
            <a:r>
              <a:rPr lang="en-US" sz="2600" dirty="0">
                <a:solidFill>
                  <a:srgbClr val="09202F"/>
                </a:solidFill>
                <a:latin typeface="Calibri" panose="020F0502020204030204" pitchFamily="34" charset="0"/>
              </a:rPr>
              <a:t>Legal certification, </a:t>
            </a:r>
          </a:p>
          <a:p>
            <a:pPr lvl="1"/>
            <a:r>
              <a:rPr lang="en-US" sz="2600" dirty="0">
                <a:solidFill>
                  <a:srgbClr val="09202F"/>
                </a:solidFill>
                <a:latin typeface="Calibri" panose="020F0502020204030204" pitchFamily="34" charset="0"/>
              </a:rPr>
              <a:t>Family reputation</a:t>
            </a:r>
          </a:p>
          <a:p>
            <a:pPr lvl="1"/>
            <a:r>
              <a:rPr lang="en-US" sz="2600" dirty="0">
                <a:solidFill>
                  <a:srgbClr val="09202F"/>
                </a:solidFill>
                <a:latin typeface="Calibri" panose="020F0502020204030204" pitchFamily="34" charset="0"/>
              </a:rPr>
              <a:t>Etc.</a:t>
            </a:r>
          </a:p>
          <a:p>
            <a:pPr marL="0" marR="0" lvl="0" indent="0" algn="l" defTabSz="457200" rtl="0" eaLnBrk="1" fontAlgn="auto" latinLnBrk="0" hangingPunct="1">
              <a:lnSpc>
                <a:spcPct val="100000"/>
              </a:lnSpc>
              <a:spcBef>
                <a:spcPts val="1000"/>
              </a:spcBef>
              <a:spcAft>
                <a:spcPts val="0"/>
              </a:spcAft>
              <a:buClr>
                <a:srgbClr val="E78712"/>
              </a:buClr>
              <a:buSzTx/>
              <a:buFont typeface="Wingdings 3" charset="2"/>
              <a:buNone/>
              <a:tabLst/>
              <a:defRPr/>
            </a:pPr>
            <a:endParaRPr kumimoji="0" lang="en-US" sz="2600" b="0" i="0" u="none" strike="noStrike" kern="1200" cap="none" spc="0" normalizeH="0" baseline="0" noProof="0" dirty="0">
              <a:ln>
                <a:noFill/>
              </a:ln>
              <a:solidFill>
                <a:srgbClr val="09202F"/>
              </a:solidFill>
              <a:effectLst/>
              <a:uLnTx/>
              <a:uFillTx/>
              <a:latin typeface="Calibri" panose="020F0502020204030204" pitchFamily="34" charset="0"/>
              <a:ea typeface="system-ui"/>
              <a:cs typeface="+mn-cs"/>
            </a:endParaRPr>
          </a:p>
          <a:p>
            <a:pPr marL="0" marR="0" lvl="0" indent="0" algn="l" defTabSz="457200" rtl="0" eaLnBrk="1" fontAlgn="auto" latinLnBrk="0" hangingPunct="1">
              <a:lnSpc>
                <a:spcPct val="100000"/>
              </a:lnSpc>
              <a:spcBef>
                <a:spcPts val="1000"/>
              </a:spcBef>
              <a:spcAft>
                <a:spcPts val="0"/>
              </a:spcAft>
              <a:buClr>
                <a:srgbClr val="E78712"/>
              </a:buClr>
              <a:buSzTx/>
              <a:buFont typeface="Wingdings 3" charset="2"/>
              <a:buNone/>
              <a:tabLst/>
              <a:defRPr/>
            </a:pPr>
            <a:r>
              <a:rPr kumimoji="0" lang="en-US" sz="2600" b="0" i="0" u="none" strike="noStrike" kern="1200" cap="none" spc="0" normalizeH="0" baseline="0" noProof="0" dirty="0">
                <a:ln>
                  <a:noFill/>
                </a:ln>
                <a:solidFill>
                  <a:srgbClr val="09202F"/>
                </a:solidFill>
                <a:effectLst/>
                <a:uLnTx/>
                <a:uFillTx/>
                <a:latin typeface="Calibri" panose="020F0502020204030204" pitchFamily="34" charset="0"/>
                <a:ea typeface="system-ui"/>
                <a:cs typeface="+mn-cs"/>
              </a:rPr>
              <a:t>In biblical times, one’s name took on especial significance in regard to one’s character, integrity and reputation.</a:t>
            </a:r>
          </a:p>
          <a:p>
            <a:pPr lvl="1"/>
            <a:endParaRPr lang="en-US" sz="2600" dirty="0">
              <a:solidFill>
                <a:srgbClr val="09202F"/>
              </a:solidFill>
              <a:latin typeface="Calibri" panose="020F0502020204030204" pitchFamily="34" charset="0"/>
            </a:endParaRPr>
          </a:p>
          <a:p>
            <a:endParaRPr lang="en-US" sz="2800" dirty="0"/>
          </a:p>
        </p:txBody>
      </p:sp>
    </p:spTree>
    <p:extLst>
      <p:ext uri="{BB962C8B-B14F-4D97-AF65-F5344CB8AC3E}">
        <p14:creationId xmlns:p14="http://schemas.microsoft.com/office/powerpoint/2010/main" val="4053012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92925" y="2133600"/>
            <a:ext cx="9486248" cy="3777622"/>
          </a:xfrm>
        </p:spPr>
        <p:txBody>
          <a:bodyPr>
            <a:noAutofit/>
          </a:bodyPr>
          <a:lstStyle/>
          <a:p>
            <a:pPr marL="0" marR="0" indent="0">
              <a:lnSpc>
                <a:spcPct val="107000"/>
              </a:lnSpc>
              <a:spcBef>
                <a:spcPts val="0"/>
              </a:spcBef>
              <a:spcAft>
                <a:spcPts val="800"/>
              </a:spcAft>
              <a:buNone/>
            </a:pPr>
            <a:r>
              <a:rPr lang="en-US" sz="2600" dirty="0">
                <a:solidFill>
                  <a:srgbClr val="09202F"/>
                </a:solidFill>
                <a:effectLst/>
                <a:latin typeface="system-ui"/>
                <a:ea typeface="system-ui"/>
                <a:cs typeface="system-ui"/>
              </a:rPr>
              <a:t>John 16:24-28</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600" dirty="0">
                <a:solidFill>
                  <a:srgbClr val="09202F"/>
                </a:solidFill>
                <a:effectLst/>
                <a:latin typeface="system-ui"/>
                <a:ea typeface="system-ui"/>
                <a:cs typeface="system-ui"/>
              </a:rPr>
              <a:t>Until now you have asked nothing </a:t>
            </a:r>
            <a:r>
              <a:rPr lang="en-US" sz="2600" i="1" dirty="0">
                <a:solidFill>
                  <a:srgbClr val="09202F"/>
                </a:solidFill>
                <a:effectLst/>
                <a:latin typeface="system-ui"/>
                <a:ea typeface="system-ui"/>
                <a:cs typeface="system-ui"/>
              </a:rPr>
              <a:t>in my name</a:t>
            </a:r>
            <a:r>
              <a:rPr lang="en-US" sz="2600" dirty="0">
                <a:solidFill>
                  <a:srgbClr val="09202F"/>
                </a:solidFill>
                <a:effectLst/>
                <a:latin typeface="system-ui"/>
                <a:ea typeface="system-ui"/>
                <a:cs typeface="system-ui"/>
              </a:rPr>
              <a:t>. Ask, and you will </a:t>
            </a:r>
            <a:br>
              <a:rPr lang="en-US" sz="2600" dirty="0">
                <a:solidFill>
                  <a:srgbClr val="09202F"/>
                </a:solidFill>
                <a:effectLst/>
                <a:latin typeface="system-ui"/>
                <a:ea typeface="system-ui"/>
                <a:cs typeface="system-ui"/>
              </a:rPr>
            </a:br>
            <a:r>
              <a:rPr lang="en-US" sz="2600" dirty="0">
                <a:solidFill>
                  <a:srgbClr val="09202F"/>
                </a:solidFill>
                <a:effectLst/>
                <a:latin typeface="system-ui"/>
                <a:ea typeface="system-ui"/>
                <a:cs typeface="system-ui"/>
              </a:rPr>
              <a:t>receive, that your joy may be full.</a:t>
            </a:r>
            <a:r>
              <a:rPr lang="en-US" sz="2600" baseline="30000" dirty="0">
                <a:solidFill>
                  <a:srgbClr val="09202F"/>
                </a:solidFill>
                <a:effectLst/>
                <a:latin typeface="system-ui"/>
                <a:ea typeface="system-ui"/>
                <a:cs typeface="system-ui"/>
              </a:rPr>
              <a:t>25 </a:t>
            </a:r>
            <a:r>
              <a:rPr lang="en-US" sz="2600" dirty="0">
                <a:solidFill>
                  <a:srgbClr val="09202F"/>
                </a:solidFill>
                <a:effectLst/>
                <a:latin typeface="system-ui"/>
                <a:ea typeface="system-ui"/>
                <a:cs typeface="system-ui"/>
              </a:rPr>
              <a:t>“I have said these things to you </a:t>
            </a:r>
            <a:br>
              <a:rPr lang="en-US" sz="2600" dirty="0">
                <a:solidFill>
                  <a:srgbClr val="09202F"/>
                </a:solidFill>
                <a:effectLst/>
                <a:latin typeface="system-ui"/>
                <a:ea typeface="system-ui"/>
                <a:cs typeface="system-ui"/>
              </a:rPr>
            </a:br>
            <a:r>
              <a:rPr lang="en-US" sz="2600" dirty="0">
                <a:solidFill>
                  <a:srgbClr val="09202F"/>
                </a:solidFill>
                <a:effectLst/>
                <a:latin typeface="system-ui"/>
                <a:ea typeface="system-ui"/>
                <a:cs typeface="system-ui"/>
              </a:rPr>
              <a:t>in figures of speech. The hour is coming when I will no longer speak </a:t>
            </a:r>
            <a:br>
              <a:rPr lang="en-US" sz="2600" dirty="0">
                <a:solidFill>
                  <a:srgbClr val="09202F"/>
                </a:solidFill>
                <a:effectLst/>
                <a:latin typeface="system-ui"/>
                <a:ea typeface="system-ui"/>
                <a:cs typeface="system-ui"/>
              </a:rPr>
            </a:br>
            <a:r>
              <a:rPr lang="en-US" sz="2600" dirty="0">
                <a:solidFill>
                  <a:srgbClr val="09202F"/>
                </a:solidFill>
                <a:effectLst/>
                <a:latin typeface="system-ui"/>
                <a:ea typeface="system-ui"/>
                <a:cs typeface="system-ui"/>
              </a:rPr>
              <a:t>to you in figures of speech but will tell you plainly about the Father. </a:t>
            </a:r>
            <a:r>
              <a:rPr lang="en-US" sz="2600" baseline="30000" dirty="0">
                <a:solidFill>
                  <a:srgbClr val="09202F"/>
                </a:solidFill>
                <a:effectLst/>
                <a:latin typeface="system-ui"/>
                <a:ea typeface="system-ui"/>
                <a:cs typeface="system-ui"/>
              </a:rPr>
              <a:t>26 </a:t>
            </a:r>
            <a:r>
              <a:rPr lang="en-US" sz="2600" dirty="0">
                <a:solidFill>
                  <a:srgbClr val="09202F"/>
                </a:solidFill>
                <a:effectLst/>
                <a:latin typeface="system-ui"/>
                <a:ea typeface="system-ui"/>
                <a:cs typeface="system-ui"/>
              </a:rPr>
              <a:t>In that day you will ask </a:t>
            </a:r>
            <a:r>
              <a:rPr lang="en-US" sz="2600" i="1" dirty="0">
                <a:solidFill>
                  <a:srgbClr val="09202F"/>
                </a:solidFill>
                <a:effectLst/>
                <a:latin typeface="system-ui"/>
                <a:ea typeface="system-ui"/>
                <a:cs typeface="system-ui"/>
              </a:rPr>
              <a:t>in my name</a:t>
            </a:r>
            <a:r>
              <a:rPr lang="en-US" sz="2600" dirty="0">
                <a:solidFill>
                  <a:srgbClr val="09202F"/>
                </a:solidFill>
                <a:effectLst/>
                <a:latin typeface="system-ui"/>
                <a:ea typeface="system-ui"/>
                <a:cs typeface="system-ui"/>
              </a:rPr>
              <a:t>, and I do not say to you that I will ask the Father on your behalf; </a:t>
            </a:r>
            <a:r>
              <a:rPr lang="en-US" sz="2600" baseline="30000" dirty="0">
                <a:solidFill>
                  <a:srgbClr val="09202F"/>
                </a:solidFill>
                <a:effectLst/>
                <a:latin typeface="system-ui"/>
                <a:ea typeface="system-ui"/>
                <a:cs typeface="system-ui"/>
              </a:rPr>
              <a:t>27 </a:t>
            </a:r>
            <a:r>
              <a:rPr lang="en-US" sz="2600" dirty="0">
                <a:solidFill>
                  <a:srgbClr val="09202F"/>
                </a:solidFill>
                <a:effectLst/>
                <a:latin typeface="system-ui"/>
                <a:ea typeface="system-ui"/>
                <a:cs typeface="system-ui"/>
              </a:rPr>
              <a:t>for the Father himself loves you, </a:t>
            </a:r>
            <a:br>
              <a:rPr lang="en-US" sz="2600" dirty="0">
                <a:solidFill>
                  <a:srgbClr val="09202F"/>
                </a:solidFill>
                <a:effectLst/>
                <a:latin typeface="system-ui"/>
                <a:ea typeface="system-ui"/>
                <a:cs typeface="system-ui"/>
              </a:rPr>
            </a:br>
            <a:r>
              <a:rPr lang="en-US" sz="2600" dirty="0">
                <a:solidFill>
                  <a:srgbClr val="09202F"/>
                </a:solidFill>
                <a:effectLst/>
                <a:latin typeface="system-ui"/>
                <a:ea typeface="system-ui"/>
                <a:cs typeface="system-ui"/>
              </a:rPr>
              <a:t>because you have loved me and have believed that I came from God”</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600" dirty="0"/>
          </a:p>
        </p:txBody>
      </p:sp>
    </p:spTree>
    <p:extLst>
      <p:ext uri="{BB962C8B-B14F-4D97-AF65-F5344CB8AC3E}">
        <p14:creationId xmlns:p14="http://schemas.microsoft.com/office/powerpoint/2010/main" val="2048658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1515035"/>
            <a:ext cx="8915400" cy="5136777"/>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Until this time they had not been asking/praying in His name (16:24). Such prayer is distinct from ordinary prayer.</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Until the day of their reuniting they may ask and it will be given (16:23,24,26)</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Yet they must ‘ask’ in order to receive</a:t>
            </a:r>
          </a:p>
          <a:p>
            <a:pPr marL="2286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To summarize, I suggest that prayer in Jesus’ name is explicitly prayer whose content relates specifically to the person and work of the Lord Jesus Christ, and the work of His kingdom. Resulting in great works, God’s glory, and the fruit of redemption in men and women.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2600" dirty="0"/>
          </a:p>
        </p:txBody>
      </p:sp>
    </p:spTree>
    <p:extLst>
      <p:ext uri="{BB962C8B-B14F-4D97-AF65-F5344CB8AC3E}">
        <p14:creationId xmlns:p14="http://schemas.microsoft.com/office/powerpoint/2010/main" val="2624613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1568824"/>
            <a:ext cx="8915400" cy="4665066"/>
          </a:xfrm>
        </p:spPr>
        <p:txBody>
          <a:bodyPr>
            <a:normAutofit lnSpcReduction="10000"/>
          </a:bodyPr>
          <a:lstStyle/>
          <a:p>
            <a:pPr marL="0" marR="0" indent="0">
              <a:lnSpc>
                <a:spcPct val="107000"/>
              </a:lnSpc>
              <a:spcBef>
                <a:spcPts val="0"/>
              </a:spcBef>
              <a:spcAft>
                <a:spcPts val="800"/>
              </a:spcAft>
              <a:buNone/>
            </a:pPr>
            <a:r>
              <a:rPr lang="en-US" sz="2800" dirty="0">
                <a:solidFill>
                  <a:srgbClr val="09202F"/>
                </a:solidFill>
                <a:effectLst/>
                <a:latin typeface="Calibri" panose="020F0502020204030204" pitchFamily="34" charset="0"/>
                <a:ea typeface="system-ui"/>
                <a:cs typeface="Calibri" panose="020F0502020204030204" pitchFamily="34" charset="0"/>
              </a:rPr>
              <a:t>“… [it] places emphasis on the revelatory character of the name of Jesus Christ: to pray in the name of Christ is ‘… to ask a thing of God as Father on the foundation of the revelation which Jesus has given us of Himself and of His work’”. The ‘</a:t>
            </a:r>
            <a:r>
              <a:rPr lang="en-US" sz="2800" dirty="0" err="1">
                <a:solidFill>
                  <a:srgbClr val="09202F"/>
                </a:solidFill>
                <a:effectLst/>
                <a:latin typeface="Calibri" panose="020F0502020204030204" pitchFamily="34" charset="0"/>
                <a:ea typeface="system-ui"/>
                <a:cs typeface="Calibri" panose="020F0502020204030204" pitchFamily="34" charset="0"/>
              </a:rPr>
              <a:t>en</a:t>
            </a:r>
            <a:r>
              <a:rPr lang="en-US" sz="2800" dirty="0">
                <a:solidFill>
                  <a:srgbClr val="09202F"/>
                </a:solidFill>
                <a:effectLst/>
                <a:latin typeface="Calibri" panose="020F0502020204030204" pitchFamily="34" charset="0"/>
                <a:ea typeface="system-ui"/>
                <a:cs typeface="Calibri" panose="020F0502020204030204" pitchFamily="34" charset="0"/>
              </a:rPr>
              <a:t>’ [in] marks the sphere within which the asking occurs – within the boundaries of the </a:t>
            </a:r>
            <a:r>
              <a:rPr lang="en-US" sz="2800" b="1" dirty="0">
                <a:solidFill>
                  <a:srgbClr val="09202F"/>
                </a:solidFill>
                <a:effectLst/>
                <a:latin typeface="Calibri" panose="020F0502020204030204" pitchFamily="34" charset="0"/>
                <a:ea typeface="system-ui"/>
                <a:cs typeface="Calibri" panose="020F0502020204030204" pitchFamily="34" charset="0"/>
              </a:rPr>
              <a:t>revelation of the person and work</a:t>
            </a:r>
            <a:r>
              <a:rPr lang="en-US" sz="2800" dirty="0">
                <a:solidFill>
                  <a:srgbClr val="09202F"/>
                </a:solidFill>
                <a:effectLst/>
                <a:latin typeface="Calibri" panose="020F0502020204030204" pitchFamily="34" charset="0"/>
                <a:ea typeface="system-ui"/>
                <a:cs typeface="Calibri" panose="020F0502020204030204" pitchFamily="34" charset="0"/>
              </a:rPr>
              <a:t> of Christ and taking the fulness of that revelation into account.” (Wayne R Spear, </a:t>
            </a:r>
            <a:r>
              <a:rPr lang="en-US" sz="2800" i="1" dirty="0">
                <a:solidFill>
                  <a:srgbClr val="09202F"/>
                </a:solidFill>
                <a:effectLst/>
                <a:latin typeface="Calibri" panose="020F0502020204030204" pitchFamily="34" charset="0"/>
                <a:ea typeface="system-ui"/>
                <a:cs typeface="Calibri" panose="020F0502020204030204" pitchFamily="34" charset="0"/>
              </a:rPr>
              <a:t>The Theology of Prayer</a:t>
            </a:r>
            <a:r>
              <a:rPr lang="en-US" sz="2800" dirty="0">
                <a:solidFill>
                  <a:srgbClr val="09202F"/>
                </a:solidFill>
                <a:effectLst/>
                <a:latin typeface="Calibri" panose="020F0502020204030204" pitchFamily="34" charset="0"/>
                <a:ea typeface="system-ui"/>
                <a:cs typeface="Calibri" panose="020F0502020204030204" pitchFamily="34" charset="0"/>
              </a:rPr>
              <a:t>, quoting and paraphrasing Godet, </a:t>
            </a:r>
            <a:r>
              <a:rPr lang="en-US" sz="2800" i="1" dirty="0">
                <a:solidFill>
                  <a:srgbClr val="09202F"/>
                </a:solidFill>
                <a:effectLst/>
                <a:latin typeface="Calibri" panose="020F0502020204030204" pitchFamily="34" charset="0"/>
                <a:ea typeface="system-ui"/>
                <a:cs typeface="Calibri" panose="020F0502020204030204" pitchFamily="34" charset="0"/>
              </a:rPr>
              <a:t>Commentary on the Gospel of John</a:t>
            </a:r>
            <a:r>
              <a:rPr lang="en-US" sz="2800" dirty="0">
                <a:solidFill>
                  <a:srgbClr val="09202F"/>
                </a:solidFill>
                <a:effectLst/>
                <a:latin typeface="Calibri" panose="020F0502020204030204" pitchFamily="34" charset="0"/>
                <a:ea typeface="system-ui"/>
                <a:cs typeface="Calibri" panose="020F050202020403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600" dirty="0"/>
          </a:p>
        </p:txBody>
      </p:sp>
    </p:spTree>
    <p:extLst>
      <p:ext uri="{BB962C8B-B14F-4D97-AF65-F5344CB8AC3E}">
        <p14:creationId xmlns:p14="http://schemas.microsoft.com/office/powerpoint/2010/main" val="2363960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2133600"/>
            <a:ext cx="8915400" cy="4312024"/>
          </a:xfrm>
        </p:spPr>
        <p:txBody>
          <a:bodyPr>
            <a:normAutofit/>
          </a:bodyPr>
          <a:lstStyle/>
          <a:p>
            <a:pPr marL="0" marR="0" indent="0">
              <a:lnSpc>
                <a:spcPct val="107000"/>
              </a:lnSpc>
              <a:spcBef>
                <a:spcPts val="0"/>
              </a:spcBef>
              <a:spcAft>
                <a:spcPts val="800"/>
              </a:spcAft>
              <a:buNone/>
            </a:pPr>
            <a:r>
              <a:rPr lang="en-US" sz="2800" dirty="0">
                <a:solidFill>
                  <a:srgbClr val="09202F"/>
                </a:solidFill>
                <a:effectLst/>
                <a:latin typeface="system-ui"/>
                <a:ea typeface="system-ui"/>
                <a:cs typeface="system-ui"/>
              </a:rPr>
              <a:t>“Such prayers, of course, are not selfish but in the interest of God’s kingdom. They proceed from faith, are in accordance with God’s will – ever implying, “Not our will, but your will be done” -, and to his glory. A prayer that is in Christ’s name is a prayer that is in harmony with whatever Christ has revealed concerning himself. His name is his self revelation in his works; here particularly, his self-revelation in the sphere of redemption.” – </a:t>
            </a:r>
            <a:r>
              <a:rPr lang="en-US" sz="2600" dirty="0">
                <a:solidFill>
                  <a:srgbClr val="09202F"/>
                </a:solidFill>
                <a:effectLst/>
                <a:latin typeface="system-ui"/>
                <a:ea typeface="system-ui"/>
                <a:cs typeface="system-ui"/>
              </a:rPr>
              <a:t>William</a:t>
            </a:r>
            <a:r>
              <a:rPr lang="en-US" sz="2800" dirty="0">
                <a:solidFill>
                  <a:srgbClr val="09202F"/>
                </a:solidFill>
                <a:effectLst/>
                <a:latin typeface="system-ui"/>
                <a:ea typeface="system-ui"/>
                <a:cs typeface="system-ui"/>
              </a:rPr>
              <a:t> </a:t>
            </a:r>
            <a:r>
              <a:rPr lang="en-US" sz="2600" dirty="0" err="1">
                <a:solidFill>
                  <a:srgbClr val="09202F"/>
                </a:solidFill>
                <a:effectLst/>
                <a:latin typeface="system-ui"/>
                <a:ea typeface="system-ui"/>
                <a:cs typeface="system-ui"/>
              </a:rPr>
              <a:t>Hendricksen</a:t>
            </a:r>
            <a:r>
              <a:rPr lang="en-US" sz="2600" dirty="0">
                <a:solidFill>
                  <a:srgbClr val="09202F"/>
                </a:solidFill>
                <a:effectLst/>
                <a:latin typeface="system-ui"/>
                <a:ea typeface="system-ui"/>
                <a:cs typeface="system-ui"/>
              </a:rPr>
              <a:t>, </a:t>
            </a:r>
            <a:r>
              <a:rPr lang="en-US" sz="2600" i="1" dirty="0">
                <a:solidFill>
                  <a:srgbClr val="09202F"/>
                </a:solidFill>
                <a:effectLst/>
                <a:latin typeface="system-ui"/>
                <a:ea typeface="system-ui"/>
                <a:cs typeface="system-ui"/>
              </a:rPr>
              <a:t>The Gospel of John </a:t>
            </a:r>
            <a:r>
              <a:rPr lang="en-US" sz="2600" dirty="0">
                <a:solidFill>
                  <a:srgbClr val="09202F"/>
                </a:solidFill>
                <a:effectLst/>
                <a:latin typeface="system-ui"/>
                <a:ea typeface="system-ui"/>
                <a:cs typeface="system-ui"/>
              </a:rPr>
              <a:t>p.274</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600" dirty="0"/>
          </a:p>
        </p:txBody>
      </p:sp>
    </p:spTree>
    <p:extLst>
      <p:ext uri="{BB962C8B-B14F-4D97-AF65-F5344CB8AC3E}">
        <p14:creationId xmlns:p14="http://schemas.microsoft.com/office/powerpoint/2010/main" val="2215054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 - How Paul prayed</a:t>
            </a:r>
            <a:b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1371600"/>
            <a:ext cx="9602788" cy="5414682"/>
          </a:xfrm>
        </p:spPr>
        <p:txBody>
          <a:bodyPr>
            <a:normAutofit/>
          </a:bodyPr>
          <a:lstStyle/>
          <a:p>
            <a:pPr marL="0" indent="0">
              <a:buNone/>
            </a:pPr>
            <a:r>
              <a:rPr lang="en-US" sz="2600" dirty="0">
                <a:latin typeface="Calibri" panose="020F0502020204030204" pitchFamily="34" charset="0"/>
                <a:cs typeface="Calibri" panose="020F0502020204030204" pitchFamily="34" charset="0"/>
              </a:rPr>
              <a:t>Philippians 1:3-11</a:t>
            </a:r>
          </a:p>
          <a:p>
            <a:pPr marL="0" indent="0">
              <a:buNone/>
            </a:pPr>
            <a:r>
              <a:rPr lang="en-US" sz="26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I thank my God in all my remembrance of you, always in every prayer of mine for you all making my prayer with joy, because of your partnership in the gospel from the first day until now. And I am sure of this, that he who began a good work in you will bring it to completion at the day of Jesus Christ. … And it is my prayer that your love may abound more and more, with knowledge and all discernment, so that you may approve what is excellent, and so be pure and blameless for the day of Christ, filled with the fruit of righteousness that comes through Jesus Christ, to the glory and praise of God.</a:t>
            </a:r>
          </a:p>
          <a:p>
            <a:pPr marL="0" indent="0">
              <a:buNone/>
            </a:pPr>
            <a:endParaRPr lang="en-US" sz="2600" dirty="0"/>
          </a:p>
        </p:txBody>
      </p:sp>
    </p:spTree>
    <p:extLst>
      <p:ext uri="{BB962C8B-B14F-4D97-AF65-F5344CB8AC3E}">
        <p14:creationId xmlns:p14="http://schemas.microsoft.com/office/powerpoint/2010/main" val="51514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 - How Paul prayed</a:t>
            </a:r>
            <a:b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1371600"/>
            <a:ext cx="9602788" cy="5414682"/>
          </a:xfrm>
        </p:spPr>
        <p:txBody>
          <a:bodyPr>
            <a:normAutofit/>
          </a:bodyPr>
          <a:lstStyle/>
          <a:p>
            <a:pPr marL="0" indent="0">
              <a:buNone/>
            </a:pPr>
            <a:r>
              <a:rPr lang="en-US" sz="2600" dirty="0">
                <a:latin typeface="Calibri" panose="020F0502020204030204" pitchFamily="34" charset="0"/>
                <a:cs typeface="Calibri" panose="020F0502020204030204" pitchFamily="34" charset="0"/>
              </a:rPr>
              <a:t>Colossians 1:9-12</a:t>
            </a:r>
          </a:p>
          <a:p>
            <a:pPr marL="0" indent="0">
              <a:buNone/>
            </a:pPr>
            <a:r>
              <a:rPr lang="en-US" sz="2800" dirty="0">
                <a:latin typeface="Calibri" panose="020F0502020204030204" pitchFamily="34" charset="0"/>
                <a:cs typeface="Calibri" panose="020F0502020204030204" pitchFamily="34" charset="0"/>
              </a:rPr>
              <a:t>And so, from the day we heard, we have not ceased to pray for you, asking that you may be filled with the knowledge of his will in all spiritual wisdom and understanding, so as to walk in a manner worthy of the Lord, fully pleasing to him: bearing fruit in every good work and increasing in the knowledge of God; being strengthened with all power, according to his glorious might, for all endurance and patience with joy; giving thanks to the Father, who has qualified you to share in the inheritance of the saints in light. He has delivered us from the domain of darkness and transferred us to the kingdom of his beloved Son, in whom we have redemption, the forgiveness of sins.</a:t>
            </a:r>
          </a:p>
          <a:p>
            <a:pPr marL="0" indent="0">
              <a:buNone/>
            </a:pP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6588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a:xfrm>
            <a:off x="2503278" y="355168"/>
            <a:ext cx="8911687" cy="729561"/>
          </a:xfrm>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 – How Jesus prayed</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881961"/>
            <a:ext cx="8915400" cy="5620871"/>
          </a:xfrm>
        </p:spPr>
        <p:txBody>
          <a:bodyPr>
            <a:noAutofit/>
          </a:bodyPr>
          <a:lstStyle/>
          <a:p>
            <a:pPr marL="0" marR="0">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Arial" panose="020B0604020202020204" pitchFamily="34" charset="0"/>
              </a:rPr>
              <a:t>John 17:</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Glorifying Jesus</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To give eternal life to all God has given Him</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To know the Father and the Son</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That we keep His word</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Praying for believers and not the world</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Keep us in God’s name</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That we may be one as God is (4x)</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That we may have Christ’s joy fulfilled in ourselves</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Keep us from evil</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Sanctify us in the truth of His word</a:t>
            </a:r>
          </a:p>
          <a:p>
            <a:pPr marL="342900" marR="0" lvl="0" indent="-342900">
              <a:lnSpc>
                <a:spcPct val="107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That we may be with Him where He is</a:t>
            </a:r>
          </a:p>
          <a:p>
            <a:pPr marL="342900" marR="0" lvl="0" indent="-342900">
              <a:lnSpc>
                <a:spcPct val="107000"/>
              </a:lnSpc>
              <a:spcBef>
                <a:spcPts val="0"/>
              </a:spcBef>
              <a:spcAft>
                <a:spcPts val="80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Arial" panose="020B0604020202020204" pitchFamily="34" charset="0"/>
              </a:rPr>
              <a:t>That God’s love may be in us and Christ in us</a:t>
            </a:r>
          </a:p>
          <a:p>
            <a:endParaRPr lang="en-US" sz="2600" dirty="0"/>
          </a:p>
        </p:txBody>
      </p:sp>
    </p:spTree>
    <p:extLst>
      <p:ext uri="{BB962C8B-B14F-4D97-AF65-F5344CB8AC3E}">
        <p14:creationId xmlns:p14="http://schemas.microsoft.com/office/powerpoint/2010/main" val="3893902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1" y="1272988"/>
            <a:ext cx="9163517" cy="5378824"/>
          </a:xfrm>
        </p:spPr>
        <p:txBody>
          <a:bodyPr>
            <a:normAutofit/>
          </a:bodyPr>
          <a:lstStyle/>
          <a:p>
            <a:r>
              <a:rPr lang="en-US" sz="2600" dirty="0"/>
              <a:t>“Why can it not mean we pray with Jesus’ authority?”</a:t>
            </a:r>
          </a:p>
          <a:p>
            <a:pPr lvl="1"/>
            <a:r>
              <a:rPr lang="en-US" sz="2600" dirty="0"/>
              <a:t>John14:26 says that the Father will send the Holy Spirit “in My name”. However, it cannot mean on Jesus’ authority as the Father does not need to invoke the Son’s authority or act in His stead.</a:t>
            </a:r>
          </a:p>
          <a:p>
            <a:pPr lvl="1"/>
            <a:r>
              <a:rPr lang="en-US" sz="2600" dirty="0"/>
              <a:t>Besides, He is saying to address </a:t>
            </a:r>
            <a:r>
              <a:rPr lang="en-US" sz="2600" b="1" i="1" dirty="0"/>
              <a:t>Him</a:t>
            </a:r>
            <a:r>
              <a:rPr lang="en-US" sz="2600" dirty="0"/>
              <a:t> in our prayer “if you ask </a:t>
            </a:r>
            <a:r>
              <a:rPr lang="en-US" sz="2600" b="1" i="1" dirty="0"/>
              <a:t>me</a:t>
            </a:r>
            <a:r>
              <a:rPr lang="en-US" sz="2600" dirty="0"/>
              <a:t> anything in my name I will do it”. What sense is it to ask Him, in His authority, to do something?</a:t>
            </a:r>
          </a:p>
          <a:p>
            <a:r>
              <a:rPr lang="en-US" sz="2800" dirty="0"/>
              <a:t>It is to pray for soteriological efforts, issues or events that would result in the salvation of men and bring glory to the Father.</a:t>
            </a:r>
          </a:p>
        </p:txBody>
      </p:sp>
    </p:spTree>
    <p:extLst>
      <p:ext uri="{BB962C8B-B14F-4D97-AF65-F5344CB8AC3E}">
        <p14:creationId xmlns:p14="http://schemas.microsoft.com/office/powerpoint/2010/main" val="1316270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a:xfrm>
            <a:off x="2592925" y="624110"/>
            <a:ext cx="8911687" cy="855066"/>
          </a:xfrm>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 – only for the apostles?</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1479176"/>
            <a:ext cx="9342812" cy="5378824"/>
          </a:xfrm>
        </p:spPr>
        <p:txBody>
          <a:bodyPr>
            <a:normAutofit/>
          </a:bodyPr>
          <a:lstStyle/>
          <a:p>
            <a:r>
              <a:rPr lang="en-US" sz="2600" dirty="0"/>
              <a:t>The context of John 14:12-14 seems to indicate that</a:t>
            </a:r>
          </a:p>
          <a:p>
            <a:r>
              <a:rPr lang="en-US" sz="2600" dirty="0"/>
              <a:t>“the works that I do … and greater works than these”, would seem to point to the supernatural works of the apostolic era.</a:t>
            </a:r>
          </a:p>
          <a:p>
            <a:r>
              <a:rPr lang="en-US" sz="2600" dirty="0"/>
              <a:t>The apostles are seen healing people, preaching resulting in thousands being converted, and performing miracles, none of which are occurring now. </a:t>
            </a:r>
          </a:p>
        </p:txBody>
      </p:sp>
    </p:spTree>
    <p:extLst>
      <p:ext uri="{BB962C8B-B14F-4D97-AF65-F5344CB8AC3E}">
        <p14:creationId xmlns:p14="http://schemas.microsoft.com/office/powerpoint/2010/main" val="261786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a:xfrm>
            <a:off x="2592925" y="624110"/>
            <a:ext cx="8911687" cy="855066"/>
          </a:xfrm>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 – only for the apostles?</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589212" y="1479176"/>
            <a:ext cx="9342812" cy="5378824"/>
          </a:xfrm>
        </p:spPr>
        <p:txBody>
          <a:bodyPr>
            <a:normAutofit fontScale="92500"/>
          </a:bodyPr>
          <a:lstStyle/>
          <a:p>
            <a:r>
              <a:rPr lang="en-US" sz="2800" b="1" dirty="0">
                <a:solidFill>
                  <a:srgbClr val="09202F"/>
                </a:solidFill>
                <a:effectLst/>
                <a:latin typeface="system-ui"/>
                <a:ea typeface="system-ui"/>
                <a:cs typeface="system-ui"/>
              </a:rPr>
              <a:t>HOWEVER</a:t>
            </a:r>
            <a:r>
              <a:rPr lang="en-US" sz="2800" dirty="0">
                <a:solidFill>
                  <a:srgbClr val="09202F"/>
                </a:solidFill>
                <a:effectLst/>
                <a:latin typeface="system-ui"/>
                <a:ea typeface="system-ui"/>
                <a:cs typeface="system-ui"/>
              </a:rPr>
              <a:t>, Christians, either as a whole, or individually, have been instrumental in some ‘greater works’ in subsequent history. The Christianization of Western culture, the abolition of slavery, building orphanages, hospitals, and more. </a:t>
            </a:r>
            <a:r>
              <a:rPr lang="en-US" sz="2600" dirty="0"/>
              <a:t> </a:t>
            </a:r>
          </a:p>
          <a:p>
            <a:pPr>
              <a:lnSpc>
                <a:spcPct val="107000"/>
              </a:lnSpc>
              <a:spcBef>
                <a:spcPts val="0"/>
              </a:spcBef>
              <a:spcAft>
                <a:spcPts val="800"/>
              </a:spcAft>
            </a:pPr>
            <a:r>
              <a:rPr lang="en-US" sz="2800" dirty="0">
                <a:solidFill>
                  <a:srgbClr val="09202F"/>
                </a:solidFill>
                <a:effectLst/>
                <a:latin typeface="system-ui"/>
                <a:ea typeface="system-ui"/>
                <a:cs typeface="system-ui"/>
              </a:rPr>
              <a:t>A historian has observed:</a:t>
            </a:r>
            <a:br>
              <a:rPr lang="en-US" sz="2800" dirty="0">
                <a:solidFill>
                  <a:srgbClr val="09202F"/>
                </a:solidFill>
                <a:effectLst/>
                <a:latin typeface="system-ui"/>
                <a:ea typeface="system-ui"/>
                <a:cs typeface="system-ui"/>
              </a:rPr>
            </a:br>
            <a:r>
              <a:rPr lang="en-US" sz="2800" dirty="0">
                <a:solidFill>
                  <a:srgbClr val="09202F"/>
                </a:solidFill>
                <a:effectLst/>
                <a:latin typeface="system-ui"/>
                <a:ea typeface="system-ui"/>
                <a:cs typeface="system-ui"/>
              </a:rPr>
              <a:t>“The faith and prayers of the righteous leaders were the foundation of the Great Awakening. Before a meeting, George Whitefield would spend hours--and sometimes all night--bathing an event in prayers. Fervent church members kept the fires of revival going through their genuine petitions for God's intervention in the lives of their communities.“</a:t>
            </a:r>
          </a:p>
          <a:p>
            <a:pPr>
              <a:lnSpc>
                <a:spcPct val="107000"/>
              </a:lnSpc>
              <a:spcBef>
                <a:spcPts val="0"/>
              </a:spcBef>
              <a:spcAft>
                <a:spcPts val="800"/>
              </a:spcAft>
            </a:pPr>
            <a:r>
              <a:rPr lang="en-US" sz="2800" dirty="0">
                <a:solidFill>
                  <a:srgbClr val="09202F"/>
                </a:solidFill>
                <a:latin typeface="system-ui"/>
              </a:rPr>
              <a:t>1857 Awakening; Awakenings in Northern &amp; Southern Armies</a:t>
            </a:r>
            <a:endParaRPr lang="en-US" sz="2600" dirty="0"/>
          </a:p>
        </p:txBody>
      </p:sp>
    </p:spTree>
    <p:extLst>
      <p:ext uri="{BB962C8B-B14F-4D97-AF65-F5344CB8AC3E}">
        <p14:creationId xmlns:p14="http://schemas.microsoft.com/office/powerpoint/2010/main" val="153880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96BA3-4E17-46F7-B82A-B56F44E053A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The Significance of NAME in scripture</a:t>
            </a:r>
            <a:endParaRPr lang="en-US" dirty="0"/>
          </a:p>
        </p:txBody>
      </p:sp>
      <p:sp>
        <p:nvSpPr>
          <p:cNvPr id="3" name="Content Placeholder 2">
            <a:extLst>
              <a:ext uri="{FF2B5EF4-FFF2-40B4-BE49-F238E27FC236}">
                <a16:creationId xmlns:a16="http://schemas.microsoft.com/office/drawing/2014/main" id="{43842CA4-9689-4671-A525-E4B7F1A4FF15}"/>
              </a:ext>
            </a:extLst>
          </p:cNvPr>
          <p:cNvSpPr>
            <a:spLocks noGrp="1"/>
          </p:cNvSpPr>
          <p:nvPr>
            <p:ph idx="1"/>
          </p:nvPr>
        </p:nvSpPr>
        <p:spPr>
          <a:xfrm>
            <a:off x="2589212" y="1730188"/>
            <a:ext cx="9602788" cy="4849906"/>
          </a:xfrm>
        </p:spPr>
        <p:txBody>
          <a:bodyPr>
            <a:normAutofit/>
          </a:bodyPr>
          <a:lstStyle/>
          <a:p>
            <a:pPr marL="0" indent="0">
              <a:buNone/>
            </a:pPr>
            <a:r>
              <a:rPr lang="en-US" sz="2600" b="1" dirty="0"/>
              <a:t>Noted Categories</a:t>
            </a:r>
          </a:p>
          <a:p>
            <a:r>
              <a:rPr lang="en-US" sz="2600" dirty="0">
                <a:latin typeface="Calibri" panose="020F0502020204030204" pitchFamily="34" charset="0"/>
                <a:cs typeface="Calibri" panose="020F0502020204030204" pitchFamily="34" charset="0"/>
              </a:rPr>
              <a:t>Authority / ownership: </a:t>
            </a:r>
            <a:r>
              <a:rPr lang="en-US" sz="2800" dirty="0">
                <a:latin typeface="Calibri" panose="020F0502020204030204" pitchFamily="34" charset="0"/>
                <a:cs typeface="Calibri" panose="020F0502020204030204" pitchFamily="34" charset="0"/>
              </a:rPr>
              <a:t>To name indicated authority</a:t>
            </a:r>
            <a:endParaRPr lang="en-US" sz="32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Title: </a:t>
            </a:r>
            <a:r>
              <a:rPr lang="en-US" sz="2800" dirty="0">
                <a:solidFill>
                  <a:srgbClr val="3F3F3F"/>
                </a:solidFill>
                <a:effectLst/>
                <a:latin typeface="Calibri" panose="020F0502020204030204" pitchFamily="34" charset="0"/>
                <a:ea typeface="Roboto" panose="02000000000000000000" pitchFamily="2" charset="0"/>
                <a:cs typeface="Calibri" panose="020F0502020204030204" pitchFamily="34" charset="0"/>
              </a:rPr>
              <a:t>dignity, fame, renown, reputation, character</a:t>
            </a:r>
            <a:endParaRPr lang="en-US" sz="40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Status</a:t>
            </a:r>
          </a:p>
          <a:p>
            <a:r>
              <a:rPr lang="en-US" sz="2600" dirty="0">
                <a:latin typeface="Calibri" panose="020F0502020204030204" pitchFamily="34" charset="0"/>
                <a:cs typeface="Calibri" panose="020F0502020204030204" pitchFamily="34" charset="0"/>
              </a:rPr>
              <a:t>Circumstances / events</a:t>
            </a:r>
          </a:p>
          <a:p>
            <a:r>
              <a:rPr lang="en-US" sz="2600" dirty="0">
                <a:latin typeface="Calibri" panose="020F0502020204030204" pitchFamily="34" charset="0"/>
                <a:cs typeface="Calibri" panose="020F0502020204030204" pitchFamily="34" charset="0"/>
              </a:rPr>
              <a:t>Illustrative</a:t>
            </a:r>
          </a:p>
          <a:p>
            <a:r>
              <a:rPr lang="en-US" sz="2600" dirty="0">
                <a:latin typeface="Calibri" panose="020F0502020204030204" pitchFamily="34" charset="0"/>
                <a:cs typeface="Calibri" panose="020F0502020204030204" pitchFamily="34" charset="0"/>
              </a:rPr>
              <a:t>Providential</a:t>
            </a:r>
          </a:p>
        </p:txBody>
      </p:sp>
    </p:spTree>
    <p:extLst>
      <p:ext uri="{BB962C8B-B14F-4D97-AF65-F5344CB8AC3E}">
        <p14:creationId xmlns:p14="http://schemas.microsoft.com/office/powerpoint/2010/main" val="1700660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 - illustrated</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250141" y="1317812"/>
            <a:ext cx="9663953" cy="5441576"/>
          </a:xfrm>
        </p:spPr>
        <p:txBody>
          <a:bodyPr>
            <a:normAutofit fontScale="85000" lnSpcReduction="20000"/>
          </a:bodyPr>
          <a:lstStyle/>
          <a:p>
            <a:pPr marL="0" marR="0">
              <a:lnSpc>
                <a:spcPct val="107000"/>
              </a:lnSpc>
              <a:spcBef>
                <a:spcPts val="0"/>
              </a:spcBef>
              <a:spcAft>
                <a:spcPts val="800"/>
              </a:spcAft>
            </a:pPr>
            <a:r>
              <a:rPr lang="en-US" sz="2800" dirty="0">
                <a:solidFill>
                  <a:srgbClr val="09202F"/>
                </a:solidFill>
                <a:effectLst/>
                <a:latin typeface="Calibri" panose="020F0502020204030204" pitchFamily="34" charset="0"/>
                <a:ea typeface="system-ui"/>
                <a:cs typeface="Calibri" panose="020F0502020204030204" pitchFamily="34" charset="0"/>
              </a:rPr>
              <a:t>Spurgeon once showed someone the thousands in his church basement praying prior to each service. He referred to this as the church’s furnace. The evangelistic prayers that Jesus and His apostles pled for, which were the focus of our godly forbears that generated the great mission movements of the past such as William Carey, David Brainard, Jim Elliot and many others.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000" dirty="0">
                <a:solidFill>
                  <a:srgbClr val="09202F"/>
                </a:solidFill>
                <a:effectLst/>
                <a:latin typeface="Calibri" panose="020F0502020204030204" pitchFamily="34" charset="0"/>
                <a:ea typeface="system-ui"/>
                <a:cs typeface="Calibri" panose="020F0502020204030204" pitchFamily="34" charset="0"/>
              </a:rPr>
              <a:t>Prayer in Jesus’ name can be as simple as -</a:t>
            </a:r>
            <a:endParaRPr lang="en-US" sz="3000" dirty="0">
              <a:effectLst/>
              <a:latin typeface="Calibri" panose="020F0502020204030204" pitchFamily="34" charset="0"/>
              <a:ea typeface="Calibri" panose="020F0502020204030204" pitchFamily="34" charset="0"/>
              <a:cs typeface="Arial" panose="020B0604020202020204" pitchFamily="34" charset="0"/>
            </a:endParaRPr>
          </a:p>
          <a:p>
            <a:pPr marL="571500" indent="-457200">
              <a:lnSpc>
                <a:spcPct val="107000"/>
              </a:lnSpc>
              <a:spcBef>
                <a:spcPts val="0"/>
              </a:spcBef>
              <a:spcAft>
                <a:spcPts val="800"/>
              </a:spcAft>
            </a:pPr>
            <a:r>
              <a:rPr lang="en-US" sz="3000" dirty="0">
                <a:solidFill>
                  <a:srgbClr val="09202F"/>
                </a:solidFill>
                <a:effectLst/>
                <a:latin typeface="Calibri" panose="020F0502020204030204" pitchFamily="34" charset="0"/>
                <a:ea typeface="system-ui"/>
                <a:cs typeface="Calibri" panose="020F0502020204030204" pitchFamily="34" charset="0"/>
              </a:rPr>
              <a:t>“Help me bear witness to the gospel faithfully”, </a:t>
            </a:r>
          </a:p>
          <a:p>
            <a:pPr marL="571500" indent="-457200">
              <a:lnSpc>
                <a:spcPct val="107000"/>
              </a:lnSpc>
              <a:spcBef>
                <a:spcPts val="0"/>
              </a:spcBef>
              <a:spcAft>
                <a:spcPts val="800"/>
              </a:spcAft>
            </a:pPr>
            <a:r>
              <a:rPr lang="en-US" sz="3000" dirty="0">
                <a:solidFill>
                  <a:srgbClr val="09202F"/>
                </a:solidFill>
                <a:effectLst/>
                <a:latin typeface="Calibri" panose="020F0502020204030204" pitchFamily="34" charset="0"/>
                <a:ea typeface="system-ui"/>
                <a:cs typeface="Calibri" panose="020F0502020204030204" pitchFamily="34" charset="0"/>
              </a:rPr>
              <a:t>“Aid the work of faithful missionaries in the field”, </a:t>
            </a:r>
          </a:p>
          <a:p>
            <a:pPr marL="571500" indent="-457200">
              <a:lnSpc>
                <a:spcPct val="107000"/>
              </a:lnSpc>
              <a:spcBef>
                <a:spcPts val="0"/>
              </a:spcBef>
              <a:spcAft>
                <a:spcPts val="800"/>
              </a:spcAft>
            </a:pPr>
            <a:r>
              <a:rPr lang="en-US" sz="3000" dirty="0">
                <a:solidFill>
                  <a:srgbClr val="09202F"/>
                </a:solidFill>
                <a:effectLst/>
                <a:latin typeface="Calibri" panose="020F0502020204030204" pitchFamily="34" charset="0"/>
                <a:ea typeface="system-ui"/>
                <a:cs typeface="Calibri" panose="020F0502020204030204" pitchFamily="34" charset="0"/>
              </a:rPr>
              <a:t>“Make the gospel run and have free course”, </a:t>
            </a:r>
          </a:p>
          <a:p>
            <a:pPr marL="571500" indent="-457200">
              <a:lnSpc>
                <a:spcPct val="107000"/>
              </a:lnSpc>
              <a:spcBef>
                <a:spcPts val="0"/>
              </a:spcBef>
              <a:spcAft>
                <a:spcPts val="800"/>
              </a:spcAft>
            </a:pPr>
            <a:r>
              <a:rPr lang="en-US" sz="3000" dirty="0">
                <a:solidFill>
                  <a:srgbClr val="09202F"/>
                </a:solidFill>
                <a:effectLst/>
                <a:latin typeface="Calibri" panose="020F0502020204030204" pitchFamily="34" charset="0"/>
                <a:ea typeface="system-ui"/>
                <a:cs typeface="Calibri" panose="020F0502020204030204" pitchFamily="34" charset="0"/>
              </a:rPr>
              <a:t>“Build Your church such that the gates of hell cannot prevail against it”,</a:t>
            </a:r>
          </a:p>
          <a:p>
            <a:pPr marL="571500" indent="-457200">
              <a:lnSpc>
                <a:spcPct val="107000"/>
              </a:lnSpc>
              <a:spcBef>
                <a:spcPts val="0"/>
              </a:spcBef>
              <a:spcAft>
                <a:spcPts val="800"/>
              </a:spcAft>
            </a:pPr>
            <a:r>
              <a:rPr lang="en-US" sz="3000" dirty="0">
                <a:solidFill>
                  <a:srgbClr val="09202F"/>
                </a:solidFill>
                <a:effectLst/>
                <a:latin typeface="Calibri" panose="020F0502020204030204" pitchFamily="34" charset="0"/>
                <a:ea typeface="system-ui"/>
                <a:cs typeface="Calibri" panose="020F0502020204030204" pitchFamily="34" charset="0"/>
              </a:rPr>
              <a:t>“Uphold our brethren who are persecuted for the gospel”. </a:t>
            </a:r>
          </a:p>
          <a:p>
            <a:pPr marL="571500" indent="-457200">
              <a:lnSpc>
                <a:spcPct val="107000"/>
              </a:lnSpc>
              <a:spcBef>
                <a:spcPts val="0"/>
              </a:spcBef>
              <a:spcAft>
                <a:spcPts val="800"/>
              </a:spcAft>
            </a:pPr>
            <a:r>
              <a:rPr lang="en-US" sz="3000" dirty="0">
                <a:solidFill>
                  <a:srgbClr val="09202F"/>
                </a:solidFill>
                <a:latin typeface="Calibri" panose="020F0502020204030204" pitchFamily="34" charset="0"/>
                <a:ea typeface="Calibri" panose="020F0502020204030204" pitchFamily="34" charset="0"/>
                <a:cs typeface="Calibri" panose="020F0502020204030204" pitchFamily="34" charset="0"/>
              </a:rPr>
              <a:t>Etc.</a:t>
            </a:r>
            <a:endParaRPr lang="en-US" sz="3000" dirty="0">
              <a:effectLst/>
              <a:latin typeface="Calibri" panose="020F0502020204030204" pitchFamily="34" charset="0"/>
              <a:ea typeface="Calibri" panose="020F0502020204030204" pitchFamily="34" charset="0"/>
              <a:cs typeface="Arial" panose="020B0604020202020204" pitchFamily="34" charset="0"/>
            </a:endParaRPr>
          </a:p>
          <a:p>
            <a:endParaRPr lang="en-US" sz="2600" dirty="0"/>
          </a:p>
        </p:txBody>
      </p:sp>
    </p:spTree>
    <p:extLst>
      <p:ext uri="{BB962C8B-B14F-4D97-AF65-F5344CB8AC3E}">
        <p14:creationId xmlns:p14="http://schemas.microsoft.com/office/powerpoint/2010/main" val="3485756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9C07-157E-4DA2-9049-B4D15A0AAB63}"/>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Asking in Jesus’ Name - Qualifications</a:t>
            </a:r>
            <a:endParaRPr lang="en-US" dirty="0"/>
          </a:p>
        </p:txBody>
      </p:sp>
      <p:sp>
        <p:nvSpPr>
          <p:cNvPr id="3" name="Content Placeholder 2">
            <a:extLst>
              <a:ext uri="{FF2B5EF4-FFF2-40B4-BE49-F238E27FC236}">
                <a16:creationId xmlns:a16="http://schemas.microsoft.com/office/drawing/2014/main" id="{2E844BE1-DD2A-4466-9319-8A559CC3172B}"/>
              </a:ext>
            </a:extLst>
          </p:cNvPr>
          <p:cNvSpPr>
            <a:spLocks noGrp="1"/>
          </p:cNvSpPr>
          <p:nvPr>
            <p:ph idx="1"/>
          </p:nvPr>
        </p:nvSpPr>
        <p:spPr>
          <a:xfrm>
            <a:off x="2250141" y="1317812"/>
            <a:ext cx="9403977" cy="5441576"/>
          </a:xfrm>
        </p:spPr>
        <p:txBody>
          <a:bodyPr>
            <a:normAutofit/>
          </a:bodyPr>
          <a:lstStyle/>
          <a:p>
            <a:pPr marL="0" marR="0">
              <a:lnSpc>
                <a:spcPct val="107000"/>
              </a:lnSpc>
              <a:spcBef>
                <a:spcPts val="0"/>
              </a:spcBef>
              <a:spcAft>
                <a:spcPts val="800"/>
              </a:spcAft>
            </a:pPr>
            <a:r>
              <a:rPr lang="en-US" sz="2800" dirty="0">
                <a:solidFill>
                  <a:srgbClr val="09202F"/>
                </a:solidFill>
                <a:effectLst/>
                <a:latin typeface="Calibri" panose="020F0502020204030204" pitchFamily="34" charset="0"/>
                <a:ea typeface="system-ui"/>
                <a:cs typeface="Calibri" panose="020F0502020204030204" pitchFamily="34" charset="0"/>
              </a:rPr>
              <a:t>There is a qualification for praying in Jesus’ name - you have to know Jesus and be known by him. The Bible indicates the futility of simply tacking on His name without having first been justified in that Name: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r>
              <a:rPr lang="en-US" sz="2600" dirty="0"/>
              <a:t>On that day many will say to me, ‘Lord, Lord, did we not prophesy </a:t>
            </a:r>
            <a:r>
              <a:rPr lang="en-US" sz="2600" i="1" dirty="0"/>
              <a:t>in your name</a:t>
            </a:r>
            <a:r>
              <a:rPr lang="en-US" sz="2600" dirty="0"/>
              <a:t>, and cast out demons </a:t>
            </a:r>
            <a:r>
              <a:rPr lang="en-US" sz="2600" i="1" dirty="0"/>
              <a:t>in your name</a:t>
            </a:r>
            <a:r>
              <a:rPr lang="en-US" sz="2600" dirty="0"/>
              <a:t>, and do many mighty works </a:t>
            </a:r>
            <a:r>
              <a:rPr lang="en-US" sz="2600" i="1" dirty="0"/>
              <a:t>in your name</a:t>
            </a:r>
            <a:r>
              <a:rPr lang="en-US" sz="2600" dirty="0"/>
              <a:t>?’ And then will I declare to them, ‘I never knew you; depart from me, you workers of lawlessness.’</a:t>
            </a:r>
            <a:r>
              <a:rPr lang="en-US" sz="2400" dirty="0">
                <a:solidFill>
                  <a:srgbClr val="09202F"/>
                </a:solidFill>
                <a:latin typeface="Calibri" panose="020F0502020204030204" pitchFamily="34" charset="0"/>
                <a:ea typeface="system-ui"/>
                <a:cs typeface="Calibri" panose="020F0502020204030204" pitchFamily="34" charset="0"/>
              </a:rPr>
              <a:t>  </a:t>
            </a:r>
            <a:br>
              <a:rPr lang="en-US" sz="2400" dirty="0">
                <a:solidFill>
                  <a:srgbClr val="09202F"/>
                </a:solidFill>
                <a:latin typeface="Calibri" panose="020F0502020204030204" pitchFamily="34" charset="0"/>
                <a:ea typeface="system-ui"/>
                <a:cs typeface="Calibri" panose="020F0502020204030204" pitchFamily="34" charset="0"/>
              </a:rPr>
            </a:br>
            <a:r>
              <a:rPr lang="en-US" sz="2400" dirty="0">
                <a:solidFill>
                  <a:srgbClr val="09202F"/>
                </a:solidFill>
                <a:latin typeface="Calibri" panose="020F0502020204030204" pitchFamily="34" charset="0"/>
                <a:ea typeface="system-ui"/>
                <a:cs typeface="Calibri" panose="020F0502020204030204" pitchFamily="34" charset="0"/>
              </a:rPr>
              <a:t>-  </a:t>
            </a:r>
            <a:r>
              <a:rPr lang="en-US" sz="2800" dirty="0">
                <a:solidFill>
                  <a:srgbClr val="09202F"/>
                </a:solidFill>
                <a:latin typeface="Calibri" panose="020F0502020204030204" pitchFamily="34" charset="0"/>
                <a:ea typeface="system-ui"/>
                <a:cs typeface="Calibri" panose="020F0502020204030204" pitchFamily="34" charset="0"/>
              </a:rPr>
              <a:t>Matt 7:22,23</a:t>
            </a:r>
            <a:endParaRPr lang="en-US" sz="2600" dirty="0"/>
          </a:p>
          <a:p>
            <a:endParaRPr lang="en-US" sz="2600" dirty="0"/>
          </a:p>
        </p:txBody>
      </p:sp>
    </p:spTree>
    <p:extLst>
      <p:ext uri="{BB962C8B-B14F-4D97-AF65-F5344CB8AC3E}">
        <p14:creationId xmlns:p14="http://schemas.microsoft.com/office/powerpoint/2010/main" val="1073119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796A6-5838-4B25-BA22-B86399AB422C}"/>
              </a:ext>
            </a:extLst>
          </p:cNvPr>
          <p:cNvSpPr>
            <a:spLocks noGrp="1"/>
          </p:cNvSpPr>
          <p:nvPr>
            <p:ph type="title"/>
          </p:nvPr>
        </p:nvSpPr>
        <p:spPr>
          <a:xfrm>
            <a:off x="2592925" y="624110"/>
            <a:ext cx="8911687" cy="3226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AF38719-4CE8-4AF1-85EA-940CD4F96FC8}"/>
              </a:ext>
            </a:extLst>
          </p:cNvPr>
          <p:cNvSpPr>
            <a:spLocks noGrp="1"/>
          </p:cNvSpPr>
          <p:nvPr>
            <p:ph idx="1"/>
          </p:nvPr>
        </p:nvSpPr>
        <p:spPr>
          <a:xfrm>
            <a:off x="2589212" y="735107"/>
            <a:ext cx="8915400" cy="5916706"/>
          </a:xfrm>
        </p:spPr>
        <p:txBody>
          <a:bodyPr>
            <a:normAutofit/>
          </a:bodyPr>
          <a:lstStyle/>
          <a:p>
            <a:r>
              <a:rPr lang="en-US" sz="2400" dirty="0"/>
              <a:t>“Come to me, all who labor and are heavy laden, and I will give you rest. Take my yoke upon you, and learn from me, for I am gentle and lowly in heart, and you will find rest for your souls. For my yoke is easy, and my burden is light.” (Matt. 11:28,29)</a:t>
            </a:r>
          </a:p>
          <a:p>
            <a:r>
              <a:rPr lang="en-US" sz="2400" dirty="0"/>
              <a:t>“But to all who did receive him, who believed in his name, he gave the right to become children of God” (John 1:12)</a:t>
            </a:r>
          </a:p>
          <a:p>
            <a:r>
              <a:rPr lang="en-US" sz="2400" dirty="0"/>
              <a:t>“May we all be encouraged to move out the boundaries for what we are praying, to push beyond mere trifling requests and to ask of Him great and awesome things which only He can do. The truth is, we have probably asked for too little from God, certainly not too much.” – Steve Lawson</a:t>
            </a:r>
          </a:p>
          <a:p>
            <a:endParaRPr lang="en-US" dirty="0"/>
          </a:p>
        </p:txBody>
      </p:sp>
    </p:spTree>
    <p:extLst>
      <p:ext uri="{BB962C8B-B14F-4D97-AF65-F5344CB8AC3E}">
        <p14:creationId xmlns:p14="http://schemas.microsoft.com/office/powerpoint/2010/main" val="132788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E88D8-9A20-425C-92D1-4A2D4E195621}"/>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The Significance of NAME in scripture</a:t>
            </a:r>
            <a:endParaRPr lang="en-US" dirty="0"/>
          </a:p>
        </p:txBody>
      </p:sp>
      <p:sp>
        <p:nvSpPr>
          <p:cNvPr id="3" name="Content Placeholder 2">
            <a:extLst>
              <a:ext uri="{FF2B5EF4-FFF2-40B4-BE49-F238E27FC236}">
                <a16:creationId xmlns:a16="http://schemas.microsoft.com/office/drawing/2014/main" id="{42337E46-AEA0-40C9-B07C-66F6EC686B79}"/>
              </a:ext>
            </a:extLst>
          </p:cNvPr>
          <p:cNvSpPr>
            <a:spLocks noGrp="1"/>
          </p:cNvSpPr>
          <p:nvPr>
            <p:ph idx="1"/>
          </p:nvPr>
        </p:nvSpPr>
        <p:spPr/>
        <p:txBody>
          <a:bodyPr>
            <a:normAutofit/>
          </a:bodyPr>
          <a:lstStyle/>
          <a:p>
            <a:r>
              <a:rPr lang="en-US" sz="2600" dirty="0"/>
              <a:t>Sometimes ‘Name’ points to a people or nation</a:t>
            </a:r>
          </a:p>
          <a:p>
            <a:r>
              <a:rPr lang="en-US" sz="2600" dirty="0"/>
              <a:t>Speak or write “in the name”</a:t>
            </a:r>
          </a:p>
          <a:p>
            <a:r>
              <a:rPr lang="en-US" sz="2600" dirty="0"/>
              <a:t>“Call one’s name” over a place or people</a:t>
            </a:r>
          </a:p>
          <a:p>
            <a:r>
              <a:rPr lang="en-US" sz="2600" dirty="0"/>
              <a:t>To act “in the name”</a:t>
            </a:r>
          </a:p>
          <a:p>
            <a:r>
              <a:rPr lang="en-US" sz="2600" dirty="0"/>
              <a:t>To be called or known “by name”</a:t>
            </a:r>
          </a:p>
        </p:txBody>
      </p:sp>
    </p:spTree>
    <p:extLst>
      <p:ext uri="{BB962C8B-B14F-4D97-AF65-F5344CB8AC3E}">
        <p14:creationId xmlns:p14="http://schemas.microsoft.com/office/powerpoint/2010/main" val="1816517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A08D-1299-438B-9714-D872E5F305F4}"/>
              </a:ext>
            </a:extLst>
          </p:cNvPr>
          <p:cNvSpPr>
            <a:spLocks noGrp="1"/>
          </p:cNvSpPr>
          <p:nvPr>
            <p:ph type="title"/>
          </p:nvPr>
        </p:nvSpPr>
        <p:spPr>
          <a:xfrm>
            <a:off x="2592925" y="624110"/>
            <a:ext cx="8911687" cy="864031"/>
          </a:xfrm>
        </p:spPr>
        <p:txBody>
          <a:bodyPr>
            <a:normAutofit fontScale="90000"/>
          </a:bodyPr>
          <a:lstStyle/>
          <a:p>
            <a:r>
              <a:rPr lang="en-US" sz="40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The Significance of God’s Name</a:t>
            </a:r>
            <a:br>
              <a:rPr lang="en-US" sz="18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8FFF941-95C6-4E1B-8244-2A5C2C7D40F7}"/>
              </a:ext>
            </a:extLst>
          </p:cNvPr>
          <p:cNvSpPr>
            <a:spLocks noGrp="1"/>
          </p:cNvSpPr>
          <p:nvPr>
            <p:ph idx="1"/>
          </p:nvPr>
        </p:nvSpPr>
        <p:spPr/>
        <p:txBody>
          <a:bodyPr>
            <a:normAutofit/>
          </a:bodyPr>
          <a:lstStyle/>
          <a:p>
            <a:r>
              <a:rPr lang="en-US" sz="2600" dirty="0"/>
              <a:t>First place in the Lord’s Prayer</a:t>
            </a:r>
          </a:p>
          <a:p>
            <a:pPr lvl="1"/>
            <a:r>
              <a:rPr lang="en-US" sz="2400" dirty="0"/>
              <a:t>Reverence, honor, sanctity</a:t>
            </a:r>
          </a:p>
          <a:p>
            <a:r>
              <a:rPr lang="en-US" sz="2600" dirty="0"/>
              <a:t>#3 in the 10 Commandments</a:t>
            </a:r>
          </a:p>
          <a:p>
            <a:pPr lvl="1"/>
            <a:r>
              <a:rPr lang="en-US" sz="2400" dirty="0"/>
              <a:t>Abuse in trivial conversation “OMG”</a:t>
            </a:r>
          </a:p>
          <a:p>
            <a:pPr lvl="1"/>
            <a:r>
              <a:rPr lang="en-US" sz="2400" dirty="0"/>
              <a:t>Abuse in misbehavior</a:t>
            </a:r>
          </a:p>
          <a:p>
            <a:r>
              <a:rPr lang="en-US" sz="2600" dirty="0"/>
              <a:t>Life &amp; business was conducted in light of one’s Deity</a:t>
            </a:r>
          </a:p>
        </p:txBody>
      </p:sp>
    </p:spTree>
    <p:extLst>
      <p:ext uri="{BB962C8B-B14F-4D97-AF65-F5344CB8AC3E}">
        <p14:creationId xmlns:p14="http://schemas.microsoft.com/office/powerpoint/2010/main" val="2970194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908C0-E897-4DB4-A4A8-9A52BEEDD76E}"/>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The Significance of God’s Name</a:t>
            </a:r>
            <a:endParaRPr lang="en-US" dirty="0"/>
          </a:p>
        </p:txBody>
      </p:sp>
      <p:sp>
        <p:nvSpPr>
          <p:cNvPr id="3" name="Content Placeholder 2">
            <a:extLst>
              <a:ext uri="{FF2B5EF4-FFF2-40B4-BE49-F238E27FC236}">
                <a16:creationId xmlns:a16="http://schemas.microsoft.com/office/drawing/2014/main" id="{414CA782-D7C6-4548-A13C-F8EECCEC5D32}"/>
              </a:ext>
            </a:extLst>
          </p:cNvPr>
          <p:cNvSpPr>
            <a:spLocks noGrp="1"/>
          </p:cNvSpPr>
          <p:nvPr>
            <p:ph idx="1"/>
          </p:nvPr>
        </p:nvSpPr>
        <p:spPr/>
        <p:txBody>
          <a:bodyPr>
            <a:normAutofit/>
          </a:bodyPr>
          <a:lstStyle/>
          <a:p>
            <a:r>
              <a:rPr lang="en-US" sz="2600" dirty="0"/>
              <a:t>“I am Who I am” encompasses secrecy, exclusivity</a:t>
            </a:r>
          </a:p>
          <a:p>
            <a:r>
              <a:rPr lang="en-US" sz="2600" dirty="0"/>
              <a:t>His name is a summary of His nature, motives</a:t>
            </a:r>
          </a:p>
          <a:p>
            <a:r>
              <a:rPr lang="en-US" sz="2600" dirty="0"/>
              <a:t>To know His name is to be let into His fellowship</a:t>
            </a:r>
          </a:p>
          <a:p>
            <a:r>
              <a:rPr lang="en-US" sz="2600" dirty="0"/>
              <a:t>His presence secured by “making His name dwell”</a:t>
            </a:r>
          </a:p>
          <a:p>
            <a:r>
              <a:rPr lang="en-US" sz="2600" dirty="0"/>
              <a:t>We are “kept” in His name</a:t>
            </a:r>
          </a:p>
          <a:p>
            <a:r>
              <a:rPr lang="en-US" sz="2600" dirty="0"/>
              <a:t>His name as a strong tower for safety – Ps. 18:10</a:t>
            </a:r>
          </a:p>
          <a:p>
            <a:r>
              <a:rPr lang="en-US" sz="2600" dirty="0"/>
              <a:t>His name as His unchangeable nature and security</a:t>
            </a:r>
          </a:p>
        </p:txBody>
      </p:sp>
    </p:spTree>
    <p:extLst>
      <p:ext uri="{BB962C8B-B14F-4D97-AF65-F5344CB8AC3E}">
        <p14:creationId xmlns:p14="http://schemas.microsoft.com/office/powerpoint/2010/main" val="2261390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9D0DD-94D3-4C55-B95D-679765D4CB6D}"/>
              </a:ext>
            </a:extLst>
          </p:cNvPr>
          <p:cNvSpPr>
            <a:spLocks noGrp="1"/>
          </p:cNvSpPr>
          <p:nvPr>
            <p:ph type="title"/>
          </p:nvPr>
        </p:nvSpPr>
        <p:spPr/>
        <p:txBody>
          <a:bodyPr/>
          <a:lstStyle/>
          <a:p>
            <a:r>
              <a:rPr lang="en-US" sz="36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The Significance of God’s Name</a:t>
            </a:r>
            <a:endParaRPr lang="en-US" dirty="0"/>
          </a:p>
        </p:txBody>
      </p:sp>
      <p:sp>
        <p:nvSpPr>
          <p:cNvPr id="3" name="Content Placeholder 2">
            <a:extLst>
              <a:ext uri="{FF2B5EF4-FFF2-40B4-BE49-F238E27FC236}">
                <a16:creationId xmlns:a16="http://schemas.microsoft.com/office/drawing/2014/main" id="{B5DFBB1A-DB93-4187-8176-C043BF753A39}"/>
              </a:ext>
            </a:extLst>
          </p:cNvPr>
          <p:cNvSpPr>
            <a:spLocks noGrp="1"/>
          </p:cNvSpPr>
          <p:nvPr>
            <p:ph idx="1"/>
          </p:nvPr>
        </p:nvSpPr>
        <p:spPr/>
        <p:txBody>
          <a:bodyPr>
            <a:normAutofit/>
          </a:bodyPr>
          <a:lstStyle/>
          <a:p>
            <a:r>
              <a:rPr lang="en-US" sz="2600" dirty="0"/>
              <a:t>Revealed to Moses</a:t>
            </a:r>
          </a:p>
          <a:p>
            <a:pPr lvl="1"/>
            <a:r>
              <a:rPr lang="en-US" sz="2400" dirty="0"/>
              <a:t>Burning bush – “I AM”</a:t>
            </a:r>
          </a:p>
          <a:p>
            <a:pPr lvl="1"/>
            <a:r>
              <a:rPr lang="en-US" sz="2400" dirty="0"/>
              <a:t>On the mountain – YHWH, compassionate etc.</a:t>
            </a:r>
          </a:p>
          <a:p>
            <a:r>
              <a:rPr lang="en-US" sz="2600" dirty="0"/>
              <a:t>Compound names</a:t>
            </a:r>
          </a:p>
          <a:p>
            <a:pPr lvl="1"/>
            <a:r>
              <a:rPr lang="en-US" sz="2400" dirty="0"/>
              <a:t>YHWH Jireh, YHWH </a:t>
            </a:r>
            <a:r>
              <a:rPr lang="en-US" sz="2400" dirty="0" err="1"/>
              <a:t>Tsidkenu</a:t>
            </a:r>
            <a:r>
              <a:rPr lang="en-US" sz="2400" dirty="0"/>
              <a:t> </a:t>
            </a:r>
            <a:r>
              <a:rPr lang="en-US" sz="2400" dirty="0" err="1"/>
              <a:t>etc</a:t>
            </a:r>
            <a:endParaRPr lang="en-US" sz="2400" dirty="0"/>
          </a:p>
        </p:txBody>
      </p:sp>
    </p:spTree>
    <p:extLst>
      <p:ext uri="{BB962C8B-B14F-4D97-AF65-F5344CB8AC3E}">
        <p14:creationId xmlns:p14="http://schemas.microsoft.com/office/powerpoint/2010/main" val="335489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99D62-E44E-4943-8AA7-F9923CF78D91}"/>
              </a:ext>
            </a:extLst>
          </p:cNvPr>
          <p:cNvSpPr>
            <a:spLocks noGrp="1"/>
          </p:cNvSpPr>
          <p:nvPr>
            <p:ph type="title"/>
          </p:nvPr>
        </p:nvSpPr>
        <p:spPr/>
        <p:txBody>
          <a:bodyPr/>
          <a:lstStyle/>
          <a:p>
            <a:r>
              <a:rPr lang="en-US"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The Meaning and Significance of Jesus’ Name</a:t>
            </a:r>
            <a:br>
              <a:rPr lang="en-US" sz="18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5437ABD-2841-4254-A635-EA2AC1BB3704}"/>
              </a:ext>
            </a:extLst>
          </p:cNvPr>
          <p:cNvSpPr>
            <a:spLocks noGrp="1"/>
          </p:cNvSpPr>
          <p:nvPr>
            <p:ph idx="1"/>
          </p:nvPr>
        </p:nvSpPr>
        <p:spPr>
          <a:xfrm>
            <a:off x="2589212" y="1488141"/>
            <a:ext cx="8915400" cy="5208494"/>
          </a:xfrm>
        </p:spPr>
        <p:txBody>
          <a:bodyPr>
            <a:normAutofit/>
          </a:bodyPr>
          <a:lstStyle/>
          <a:p>
            <a:r>
              <a:rPr lang="en-US" sz="2600" dirty="0"/>
              <a:t>Jesus (</a:t>
            </a:r>
            <a:r>
              <a:rPr lang="en-US" sz="2600" dirty="0" err="1"/>
              <a:t>Jeshua</a:t>
            </a:r>
            <a:r>
              <a:rPr lang="en-US" sz="2600" dirty="0"/>
              <a:t>): YHWH saves (Mt. 1:21)</a:t>
            </a:r>
          </a:p>
          <a:p>
            <a:r>
              <a:rPr lang="en-US" sz="2600" dirty="0"/>
              <a:t>Immanuel: God with us (Mt. 1:23)</a:t>
            </a:r>
          </a:p>
          <a:p>
            <a:r>
              <a:rPr lang="en-US" sz="2600" dirty="0"/>
              <a:t>Isaiah 9:6 – “Wonderful Counselor, Mighty God” etc.</a:t>
            </a:r>
          </a:p>
          <a:p>
            <a:r>
              <a:rPr lang="en-US" sz="2600" dirty="0"/>
              <a:t>Acts 4:12 – Exclusive name for redemption</a:t>
            </a:r>
          </a:p>
          <a:p>
            <a:r>
              <a:rPr lang="en-US" sz="2600" dirty="0"/>
              <a:t>John 1:12 – Our trust and adoption</a:t>
            </a:r>
          </a:p>
          <a:p>
            <a:r>
              <a:rPr lang="en-US" sz="2600" dirty="0"/>
              <a:t>John 20:31 – Source of life</a:t>
            </a:r>
          </a:p>
          <a:p>
            <a:r>
              <a:rPr lang="en-US" sz="2600" dirty="0"/>
              <a:t>Matt. 24:9 – Cause of our persecution</a:t>
            </a:r>
          </a:p>
          <a:p>
            <a:r>
              <a:rPr lang="en-US" sz="2600" dirty="0"/>
              <a:t>Phil. 2:9 ff – Power and glory in His name</a:t>
            </a:r>
          </a:p>
          <a:p>
            <a:endParaRPr lang="en-US" sz="2600" dirty="0"/>
          </a:p>
          <a:p>
            <a:pPr marL="0" indent="0">
              <a:buNone/>
            </a:pPr>
            <a:r>
              <a:rPr lang="en-US" sz="2600" dirty="0"/>
              <a:t>Jesus’ name encompasses His </a:t>
            </a:r>
            <a:r>
              <a:rPr lang="en-US" sz="2600" b="1" dirty="0"/>
              <a:t>Person and Work</a:t>
            </a:r>
          </a:p>
        </p:txBody>
      </p:sp>
    </p:spTree>
    <p:extLst>
      <p:ext uri="{BB962C8B-B14F-4D97-AF65-F5344CB8AC3E}">
        <p14:creationId xmlns:p14="http://schemas.microsoft.com/office/powerpoint/2010/main" val="10656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11FFB-3759-4467-93A1-F499E95951B2}"/>
              </a:ext>
            </a:extLst>
          </p:cNvPr>
          <p:cNvSpPr>
            <a:spLocks noGrp="1"/>
          </p:cNvSpPr>
          <p:nvPr>
            <p:ph type="title"/>
          </p:nvPr>
        </p:nvSpPr>
        <p:spPr>
          <a:xfrm>
            <a:off x="2052918" y="615145"/>
            <a:ext cx="10004611" cy="1124008"/>
          </a:xfrm>
        </p:spPr>
        <p:txBody>
          <a:bodyPr>
            <a:normAutofit fontScale="90000"/>
          </a:bodyPr>
          <a:lstStyle/>
          <a:p>
            <a:pPr marL="0" marR="0">
              <a:lnSpc>
                <a:spcPct val="107000"/>
              </a:lnSpc>
              <a:spcBef>
                <a:spcPts val="200"/>
              </a:spcBef>
              <a:spcAft>
                <a:spcPts val="0"/>
              </a:spcAft>
            </a:pPr>
            <a:r>
              <a:rPr lang="en-US" sz="40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t>What activities in scripture are done in Jesus’ name?</a:t>
            </a:r>
            <a:br>
              <a:rPr lang="en-US" sz="4000" b="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0F9A6C0-4796-429E-A332-3E7FBC43A51F}"/>
              </a:ext>
            </a:extLst>
          </p:cNvPr>
          <p:cNvSpPr>
            <a:spLocks noGrp="1"/>
          </p:cNvSpPr>
          <p:nvPr>
            <p:ph idx="1"/>
          </p:nvPr>
        </p:nvSpPr>
        <p:spPr>
          <a:xfrm>
            <a:off x="2597523" y="1643960"/>
            <a:ext cx="8915400" cy="4712015"/>
          </a:xfrm>
        </p:spPr>
        <p:txBody>
          <a:bodyPr>
            <a:normAutofit/>
          </a:bodyPr>
          <a:lstStyle/>
          <a:p>
            <a:r>
              <a:rPr lang="en-US" sz="2600" dirty="0"/>
              <a:t>Healing: Acts 3:6,16</a:t>
            </a:r>
          </a:p>
          <a:p>
            <a:r>
              <a:rPr lang="en-US" sz="2600" dirty="0"/>
              <a:t>Preaching: Acts 4:18</a:t>
            </a:r>
          </a:p>
          <a:p>
            <a:r>
              <a:rPr lang="en-US" sz="2600" dirty="0"/>
              <a:t>Baptism: Acts 19:5</a:t>
            </a:r>
          </a:p>
          <a:p>
            <a:r>
              <a:rPr lang="en-US" sz="2600" dirty="0"/>
              <a:t>Church discipline: Matt.18:20; 1Cor. 5:4</a:t>
            </a:r>
          </a:p>
          <a:p>
            <a:r>
              <a:rPr lang="en-US" sz="2600" dirty="0"/>
              <a:t>Washing, Justification: 1 Cor. 6:11</a:t>
            </a:r>
          </a:p>
          <a:p>
            <a:r>
              <a:rPr lang="en-US" sz="2600" dirty="0"/>
              <a:t>Anointing the sick: James 5:14</a:t>
            </a:r>
          </a:p>
          <a:p>
            <a:r>
              <a:rPr lang="en-US" sz="2600" dirty="0"/>
              <a:t>Whatever we do: Col. 3:17</a:t>
            </a:r>
          </a:p>
          <a:p>
            <a:pPr marL="0" indent="0">
              <a:buNone/>
            </a:pPr>
            <a:r>
              <a:rPr lang="en-US" sz="2600" i="1" dirty="0"/>
              <a:t>These all fit with the concept of the name of Jesus being </a:t>
            </a:r>
            <a:r>
              <a:rPr lang="en-US" sz="2600" b="1" i="1" dirty="0"/>
              <a:t>His person and work</a:t>
            </a:r>
          </a:p>
          <a:p>
            <a:endParaRPr lang="en-US" sz="2600" dirty="0"/>
          </a:p>
        </p:txBody>
      </p:sp>
    </p:spTree>
    <p:extLst>
      <p:ext uri="{BB962C8B-B14F-4D97-AF65-F5344CB8AC3E}">
        <p14:creationId xmlns:p14="http://schemas.microsoft.com/office/powerpoint/2010/main" val="6304787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3657</TotalTime>
  <Words>2945</Words>
  <Application>Microsoft Office PowerPoint</Application>
  <PresentationFormat>Widescreen</PresentationFormat>
  <Paragraphs>174</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Calibri Light</vt:lpstr>
      <vt:lpstr>Century Gothic</vt:lpstr>
      <vt:lpstr>Symbol</vt:lpstr>
      <vt:lpstr>system-ui</vt:lpstr>
      <vt:lpstr>Wingdings 3</vt:lpstr>
      <vt:lpstr>Wisp</vt:lpstr>
      <vt:lpstr>The Name of Jesus</vt:lpstr>
      <vt:lpstr>The Significance of NAME in scripture </vt:lpstr>
      <vt:lpstr>The Significance of NAME in scripture</vt:lpstr>
      <vt:lpstr>The Significance of NAME in scripture</vt:lpstr>
      <vt:lpstr>The Significance of God’s Name </vt:lpstr>
      <vt:lpstr>The Significance of God’s Name</vt:lpstr>
      <vt:lpstr>The Significance of God’s Name</vt:lpstr>
      <vt:lpstr>The Meaning and Significance of Jesus’ Name </vt:lpstr>
      <vt:lpstr>What activities in scripture are done in Jesus’ name? </vt:lpstr>
      <vt:lpstr>Praying in Jesus’ Name – some misunderstandings </vt:lpstr>
      <vt:lpstr>Praying in Jesus’ Name – some misunderstandings </vt:lpstr>
      <vt:lpstr>Praying in Jesus’ Name - misunderstandings</vt:lpstr>
      <vt:lpstr>Asking in Jesus’ Name – The Upper Room Discourse</vt:lpstr>
      <vt:lpstr>Asking in Jesus’ Name</vt:lpstr>
      <vt:lpstr>Asking in Jesus’ Name</vt:lpstr>
      <vt:lpstr>Asking in Jesus’ Name</vt:lpstr>
      <vt:lpstr>Asking in Jesus’ Name</vt:lpstr>
      <vt:lpstr>Asking in Jesus’ Name</vt:lpstr>
      <vt:lpstr>Asking in Jesus’ Name</vt:lpstr>
      <vt:lpstr>Asking in Jesus’ Name</vt:lpstr>
      <vt:lpstr>Asking in Jesus’ Name</vt:lpstr>
      <vt:lpstr>Asking in Jesus’ Name</vt:lpstr>
      <vt:lpstr>Asking in Jesus’ Name</vt:lpstr>
      <vt:lpstr>Asking in Jesus’ Name - How Paul prayed </vt:lpstr>
      <vt:lpstr>Asking in Jesus’ Name - How Paul prayed </vt:lpstr>
      <vt:lpstr>Asking in Jesus’ Name – How Jesus prayed</vt:lpstr>
      <vt:lpstr>Asking in Jesus’ Name</vt:lpstr>
      <vt:lpstr>Asking in Jesus’ Name – only for the apostles?</vt:lpstr>
      <vt:lpstr>Asking in Jesus’ Name – only for the apostles?</vt:lpstr>
      <vt:lpstr>Asking in Jesus’ Name - illustrated</vt:lpstr>
      <vt:lpstr>Asking in Jesus’ Name - Qualifications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Name of Jesus</dc:title>
  <dc:creator>Chris Harvan</dc:creator>
  <cp:lastModifiedBy>Chris Harvan</cp:lastModifiedBy>
  <cp:revision>1</cp:revision>
  <dcterms:created xsi:type="dcterms:W3CDTF">2021-12-30T15:17:48Z</dcterms:created>
  <dcterms:modified xsi:type="dcterms:W3CDTF">2022-01-06T16:16:46Z</dcterms:modified>
</cp:coreProperties>
</file>