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handoutMasterIdLst>
    <p:handoutMasterId r:id="rId17"/>
  </p:handoutMasterIdLst>
  <p:sldIdLst>
    <p:sldId id="267" r:id="rId3"/>
    <p:sldId id="344" r:id="rId4"/>
    <p:sldId id="403" r:id="rId5"/>
    <p:sldId id="418" r:id="rId6"/>
    <p:sldId id="419" r:id="rId7"/>
    <p:sldId id="431" r:id="rId8"/>
    <p:sldId id="426" r:id="rId9"/>
    <p:sldId id="424" r:id="rId10"/>
    <p:sldId id="427" r:id="rId11"/>
    <p:sldId id="428" r:id="rId12"/>
    <p:sldId id="429" r:id="rId13"/>
    <p:sldId id="430" r:id="rId14"/>
    <p:sldId id="432" r:id="rId15"/>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7" autoAdjust="0"/>
    <p:restoredTop sz="94599" autoAdjust="0"/>
  </p:normalViewPr>
  <p:slideViewPr>
    <p:cSldViewPr>
      <p:cViewPr varScale="1">
        <p:scale>
          <a:sx n="104" d="100"/>
          <a:sy n="104" d="100"/>
        </p:scale>
        <p:origin x="-78" y="-114"/>
      </p:cViewPr>
      <p:guideLst>
        <p:guide orient="horz" pos="2093"/>
        <p:guide orient="horz" pos="1695"/>
        <p:guide pos="3876"/>
        <p:guide pos="2919"/>
      </p:guideLst>
    </p:cSldViewPr>
  </p:slideViewPr>
  <p:outlineViewPr>
    <p:cViewPr>
      <p:scale>
        <a:sx n="33" d="100"/>
        <a:sy n="33" d="100"/>
      </p:scale>
      <p:origin x="0" y="0"/>
    </p:cViewPr>
  </p:outlineViewPr>
  <p:notesTextViewPr>
    <p:cViewPr>
      <p:scale>
        <a:sx n="100" d="100"/>
        <a:sy n="100" d="100"/>
      </p:scale>
      <p:origin x="0" y="0"/>
    </p:cViewPr>
  </p:notesTextViewPr>
  <p:notesViewPr>
    <p:cSldViewPr showGuides="1">
      <p:cViewPr varScale="1">
        <p:scale>
          <a:sx n="63" d="100"/>
          <a:sy n="63" d="100"/>
        </p:scale>
        <p:origin x="2838" y="108"/>
      </p:cViewPr>
      <p:guideLst>
        <p:guide orient="horz" pos="3064"/>
        <p:guide pos="223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handoutMaster" Target="handoutMasters/handoutMaster1.xml"/><Relationship Id="rId16" Type="http://schemas.openxmlformats.org/officeDocument/2006/relationships/notesMaster" Target="notesMasters/notesMaster1.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30E6E22E-288A-414B-A8DE-E4DBD03D5FC0}" type="datetimeFigureOut">
              <a:rPr lang="en-US"/>
            </a:fld>
            <a:endParaRPr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a:defRPr sz="1200"/>
            </a:lvl1pPr>
          </a:lstStyle>
          <a:p>
            <a:fld id="{01114579-D02A-4B51-B5DF-8EC449F77AC7}" type="slidenum">
              <a:rPr/>
            </a:fld>
            <a:endParaRPr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39A9AE7E-E0F9-4C51-AD9A-F4C3A6E23BBF}" type="datetimeFigureOut">
              <a:rPr lang="en-US"/>
            </a:fld>
            <a:endParaRPr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C6074690-7256-4BB9-AC0F-97AEAE8CDEC2}" type="slidenum">
              <a:rPr/>
            </a:fld>
            <a:endParaRP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2774853"/>
            <a:ext cx="8305800" cy="85725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a:p>
        </p:txBody>
      </p:sp>
      <p:sp>
        <p:nvSpPr>
          <p:cNvPr id="28" name="Title 27"/>
          <p:cNvSpPr>
            <a:spLocks noGrp="1"/>
          </p:cNvSpPr>
          <p:nvPr>
            <p:ph type="ctrTitle"/>
          </p:nvPr>
        </p:nvSpPr>
        <p:spPr>
          <a:xfrm>
            <a:off x="457200" y="1075299"/>
            <a:ext cx="8305800" cy="14859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endParaRPr kumimoji="0" lang="en-US"/>
          </a:p>
        </p:txBody>
      </p:sp>
      <p:cxnSp>
        <p:nvCxnSpPr>
          <p:cNvPr id="8" name="Straight Connector 7"/>
          <p:cNvCxnSpPr/>
          <p:nvPr/>
        </p:nvCxnSpPr>
        <p:spPr>
          <a:xfrm>
            <a:off x="1463626"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2644727"/>
            <a:ext cx="45720" cy="3429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E36636D-D922-432D-A958-524484B5923D}" type="datetimeFigureOut">
              <a:rPr lang="en-US" smtClean="0"/>
            </a:fld>
            <a:endParaRPr lang="en-US" dirty="0"/>
          </a:p>
        </p:txBody>
      </p:sp>
      <p:sp>
        <p:nvSpPr>
          <p:cNvPr id="16" name="Slide Number Placeholder 15"/>
          <p:cNvSpPr>
            <a:spLocks noGrp="1"/>
          </p:cNvSpPr>
          <p:nvPr>
            <p:ph type="sldNum" sz="quarter" idx="11"/>
          </p:nvPr>
        </p:nvSpPr>
        <p:spPr/>
        <p:txBody>
          <a:bodyPr/>
          <a:lstStyle/>
          <a:p>
            <a:fld id="{DF28FB93-0A08-4E7D-8E63-9EFA29F1E093}" type="slidenum">
              <a:rPr lang="en-US" smtClean="0"/>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36636D-D922-432D-A958-524484B5923D}"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fld>
            <a:endParaRPr lang="en-US"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36636D-D922-432D-A958-524484B5923D}"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fld>
            <a:endParaRPr lang="en-US"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143000"/>
            <a:ext cx="8229600" cy="342900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8E36636D-D922-432D-A958-524484B5923D}" type="datetimeFigureOut">
              <a:rPr lang="en-US" smtClean="0"/>
            </a:fld>
            <a:endParaRPr lang="en-US" dirty="0"/>
          </a:p>
        </p:txBody>
      </p:sp>
      <p:sp>
        <p:nvSpPr>
          <p:cNvPr id="15" name="Slide Number Placeholder 14"/>
          <p:cNvSpPr>
            <a:spLocks noGrp="1"/>
          </p:cNvSpPr>
          <p:nvPr>
            <p:ph type="sldNum" sz="quarter" idx="15"/>
          </p:nvPr>
        </p:nvSpPr>
        <p:spPr/>
        <p:txBody>
          <a:bodyPr/>
          <a:lstStyle>
            <a:lvl1pPr algn="ctr">
              <a:defRPr/>
            </a:lvl1pPr>
          </a:lstStyle>
          <a:p>
            <a:fld id="{DF28FB93-0A08-4E7D-8E63-9EFA29F1E093}" type="slidenum">
              <a:rPr lang="en-US" smtClean="0"/>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a:t>Click to edit Master title style</a:t>
            </a:r>
            <a:endParaRPr kumimoji="0"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E36636D-D922-432D-A958-524484B5923D}"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fld>
            <a:endParaRPr lang="en-US" dirty="0"/>
          </a:p>
        </p:txBody>
      </p:sp>
      <p:sp>
        <p:nvSpPr>
          <p:cNvPr id="2" name="Title 1"/>
          <p:cNvSpPr>
            <a:spLocks noGrp="1"/>
          </p:cNvSpPr>
          <p:nvPr>
            <p:ph type="title"/>
          </p:nvPr>
        </p:nvSpPr>
        <p:spPr>
          <a:xfrm>
            <a:off x="685800" y="2628900"/>
            <a:ext cx="7924800" cy="10287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endParaRPr kumimoji="0" lang="en-US"/>
          </a:p>
        </p:txBody>
      </p:sp>
      <p:sp>
        <p:nvSpPr>
          <p:cNvPr id="3" name="Text Placeholder 2"/>
          <p:cNvSpPr>
            <a:spLocks noGrp="1"/>
          </p:cNvSpPr>
          <p:nvPr>
            <p:ph type="body" idx="1"/>
          </p:nvPr>
        </p:nvSpPr>
        <p:spPr>
          <a:xfrm>
            <a:off x="685800" y="3719148"/>
            <a:ext cx="7924800" cy="738552"/>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endParaRPr kumimoji="0" lang="en-US"/>
          </a:p>
        </p:txBody>
      </p:sp>
      <p:cxnSp>
        <p:nvCxnSpPr>
          <p:cNvPr id="7" name="Straight Connector 6"/>
          <p:cNvCxnSpPr/>
          <p:nvPr/>
        </p:nvCxnSpPr>
        <p:spPr>
          <a:xfrm>
            <a:off x="685800" y="3687744"/>
            <a:ext cx="7924800" cy="3226"/>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E36636D-D922-432D-A958-524484B5923D}"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fld>
            <a:endParaRPr lang="en-US" dirty="0"/>
          </a:p>
        </p:txBody>
      </p:sp>
      <p:sp>
        <p:nvSpPr>
          <p:cNvPr id="2" name="Title 1"/>
          <p:cNvSpPr>
            <a:spLocks noGrp="1"/>
          </p:cNvSpPr>
          <p:nvPr>
            <p:ph type="title"/>
          </p:nvPr>
        </p:nvSpPr>
        <p:spPr/>
        <p:txBody>
          <a:bodyPr/>
          <a:lstStyle/>
          <a:p>
            <a:r>
              <a:rPr kumimoji="0" lang="en-US"/>
              <a:t>Click to edit Master title style</a:t>
            </a:r>
            <a:endParaRPr kumimoji="0" lang="en-US"/>
          </a:p>
        </p:txBody>
      </p:sp>
      <p:sp>
        <p:nvSpPr>
          <p:cNvPr id="11" name="Content Placeholder 10"/>
          <p:cNvSpPr>
            <a:spLocks noGrp="1"/>
          </p:cNvSpPr>
          <p:nvPr>
            <p:ph sz="half" idx="1"/>
          </p:nvPr>
        </p:nvSpPr>
        <p:spPr>
          <a:xfrm>
            <a:off x="457200" y="1143000"/>
            <a:ext cx="4059936" cy="342900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143000"/>
            <a:ext cx="4059936" cy="342900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F28FB93-0A08-4E7D-8E63-9EFA29F1E093}" type="slidenum">
              <a:rPr lang="en-US" smtClean="0"/>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fld>
            <a:endParaRPr lang="en-US" dirty="0"/>
          </a:p>
        </p:txBody>
      </p:sp>
      <p:sp>
        <p:nvSpPr>
          <p:cNvPr id="3" name="Text Placeholder 2"/>
          <p:cNvSpPr>
            <a:spLocks noGrp="1"/>
          </p:cNvSpPr>
          <p:nvPr>
            <p:ph type="body" idx="1"/>
          </p:nvPr>
        </p:nvSpPr>
        <p:spPr>
          <a:xfrm>
            <a:off x="457200" y="1049695"/>
            <a:ext cx="4040188" cy="5715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endParaRPr kumimoji="0" lang="en-US"/>
          </a:p>
        </p:txBody>
      </p:sp>
      <p:sp>
        <p:nvSpPr>
          <p:cNvPr id="32" name="Content Placeholder 31"/>
          <p:cNvSpPr>
            <a:spLocks noGrp="1"/>
          </p:cNvSpPr>
          <p:nvPr>
            <p:ph sz="half" idx="2"/>
          </p:nvPr>
        </p:nvSpPr>
        <p:spPr>
          <a:xfrm>
            <a:off x="457200" y="1651422"/>
            <a:ext cx="4038600" cy="2935224"/>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1651422"/>
            <a:ext cx="4038600" cy="2935224"/>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2" name="Title 1"/>
          <p:cNvSpPr>
            <a:spLocks noGrp="1"/>
          </p:cNvSpPr>
          <p:nvPr>
            <p:ph type="title"/>
          </p:nvPr>
        </p:nvSpPr>
        <p:spPr>
          <a:xfrm>
            <a:off x="457200" y="116586"/>
            <a:ext cx="8229600" cy="857250"/>
          </a:xfrm>
        </p:spPr>
        <p:txBody>
          <a:bodyPr anchor="b" anchorCtr="0"/>
          <a:lstStyle>
            <a:lvl1pPr>
              <a:defRPr/>
            </a:lvl1pPr>
          </a:lstStyle>
          <a:p>
            <a:r>
              <a:rPr kumimoji="0" lang="en-US"/>
              <a:t>Click to edit Master title style</a:t>
            </a:r>
            <a:endParaRPr kumimoji="0" lang="en-US"/>
          </a:p>
        </p:txBody>
      </p:sp>
      <p:sp>
        <p:nvSpPr>
          <p:cNvPr id="12" name="Text Placeholder 11"/>
          <p:cNvSpPr>
            <a:spLocks noGrp="1"/>
          </p:cNvSpPr>
          <p:nvPr>
            <p:ph type="body" idx="3"/>
          </p:nvPr>
        </p:nvSpPr>
        <p:spPr>
          <a:xfrm>
            <a:off x="4648200" y="1049695"/>
            <a:ext cx="4040188" cy="5715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endParaRPr kumimoji="0" lang="en-US"/>
          </a:p>
        </p:txBody>
      </p:sp>
      <p:cxnSp>
        <p:nvCxnSpPr>
          <p:cNvPr id="10" name="Straight Connector 9"/>
          <p:cNvCxnSpPr/>
          <p:nvPr/>
        </p:nvCxnSpPr>
        <p:spPr>
          <a:xfrm>
            <a:off x="562945"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E36636D-D922-432D-A958-524484B5923D}"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fld>
            <a:endParaRPr lang="en-US" dirty="0"/>
          </a:p>
        </p:txBody>
      </p:sp>
      <p:sp>
        <p:nvSpPr>
          <p:cNvPr id="2" name="Title 1"/>
          <p:cNvSpPr>
            <a:spLocks noGrp="1"/>
          </p:cNvSpPr>
          <p:nvPr>
            <p:ph type="title"/>
          </p:nvPr>
        </p:nvSpPr>
        <p:spPr/>
        <p:txBody>
          <a:bodyPr/>
          <a:lstStyle/>
          <a:p>
            <a:r>
              <a:rPr kumimoji="0" lang="en-US"/>
              <a:t>Click to edit Master title style</a:t>
            </a:r>
            <a:endParaRPr kumimoji="0"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fld>
            <a:endParaRPr lang="en-US"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342900"/>
            <a:ext cx="6248400" cy="428625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200150"/>
            <a:ext cx="1984248" cy="280035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endParaRPr kumimoji="0" lang="en-US"/>
          </a:p>
        </p:txBody>
      </p:sp>
      <p:sp>
        <p:nvSpPr>
          <p:cNvPr id="31" name="Title 30"/>
          <p:cNvSpPr>
            <a:spLocks noGrp="1"/>
          </p:cNvSpPr>
          <p:nvPr>
            <p:ph type="title"/>
          </p:nvPr>
        </p:nvSpPr>
        <p:spPr>
          <a:xfrm>
            <a:off x="6781800" y="342900"/>
            <a:ext cx="19812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endParaRPr kumimoji="0" lang="en-US"/>
          </a:p>
        </p:txBody>
      </p:sp>
      <p:sp>
        <p:nvSpPr>
          <p:cNvPr id="8" name="Date Placeholder 7"/>
          <p:cNvSpPr>
            <a:spLocks noGrp="1"/>
          </p:cNvSpPr>
          <p:nvPr>
            <p:ph type="dt" sz="half" idx="14"/>
          </p:nvPr>
        </p:nvSpPr>
        <p:spPr/>
        <p:txBody>
          <a:bodyPr/>
          <a:lstStyle/>
          <a:p>
            <a:fld id="{8E36636D-D922-432D-A958-524484B5923D}" type="datetimeFigureOut">
              <a:rPr lang="en-US" smtClean="0"/>
            </a:fld>
            <a:endParaRPr lang="en-US" dirty="0"/>
          </a:p>
        </p:txBody>
      </p:sp>
      <p:sp>
        <p:nvSpPr>
          <p:cNvPr id="9" name="Slide Number Placeholder 8"/>
          <p:cNvSpPr>
            <a:spLocks noGrp="1"/>
          </p:cNvSpPr>
          <p:nvPr>
            <p:ph type="sldNum" sz="quarter" idx="15"/>
          </p:nvPr>
        </p:nvSpPr>
        <p:spPr/>
        <p:txBody>
          <a:bodyPr/>
          <a:lstStyle/>
          <a:p>
            <a:fld id="{DF28FB93-0A08-4E7D-8E63-9EFA29F1E093}" type="slidenum">
              <a:rPr lang="en-US" smtClean="0"/>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342900"/>
            <a:ext cx="20574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endParaRPr kumimoji="0" lang="en-US"/>
          </a:p>
        </p:txBody>
      </p:sp>
      <p:sp>
        <p:nvSpPr>
          <p:cNvPr id="3" name="Picture Placeholder 2"/>
          <p:cNvSpPr>
            <a:spLocks noGrp="1"/>
          </p:cNvSpPr>
          <p:nvPr>
            <p:ph type="pic" idx="1"/>
          </p:nvPr>
        </p:nvSpPr>
        <p:spPr>
          <a:xfrm>
            <a:off x="457200" y="342900"/>
            <a:ext cx="6019800" cy="417195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endParaRPr kumimoji="0" lang="en-US"/>
          </a:p>
        </p:txBody>
      </p:sp>
      <p:sp>
        <p:nvSpPr>
          <p:cNvPr id="4" name="Text Placeholder 3"/>
          <p:cNvSpPr>
            <a:spLocks noGrp="1"/>
          </p:cNvSpPr>
          <p:nvPr>
            <p:ph type="body" sz="half" idx="2"/>
          </p:nvPr>
        </p:nvSpPr>
        <p:spPr>
          <a:xfrm>
            <a:off x="6629400" y="1200150"/>
            <a:ext cx="2057400" cy="33147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endParaRPr kumimoji="0" lang="en-US"/>
          </a:p>
        </p:txBody>
      </p:sp>
      <p:sp>
        <p:nvSpPr>
          <p:cNvPr id="8" name="Date Placeholder 7"/>
          <p:cNvSpPr>
            <a:spLocks noGrp="1"/>
          </p:cNvSpPr>
          <p:nvPr>
            <p:ph type="dt" sz="half" idx="10"/>
          </p:nvPr>
        </p:nvSpPr>
        <p:spPr/>
        <p:txBody>
          <a:bodyPr/>
          <a:lstStyle/>
          <a:p>
            <a:fld id="{8E36636D-D922-432D-A958-524484B5923D}" type="datetimeFigureOut">
              <a:rPr lang="en-US" smtClean="0"/>
            </a:fld>
            <a:endParaRPr lang="en-US" dirty="0"/>
          </a:p>
        </p:txBody>
      </p:sp>
      <p:sp>
        <p:nvSpPr>
          <p:cNvPr id="9" name="Slide Number Placeholder 8"/>
          <p:cNvSpPr>
            <a:spLocks noGrp="1"/>
          </p:cNvSpPr>
          <p:nvPr>
            <p:ph type="sldNum" sz="quarter" idx="11"/>
          </p:nvPr>
        </p:nvSpPr>
        <p:spPr/>
        <p:txBody>
          <a:bodyPr/>
          <a:lstStyle/>
          <a:p>
            <a:fld id="{DF28FB93-0A08-4E7D-8E63-9EFA29F1E093}" type="slidenum">
              <a:rPr lang="en-US" smtClean="0"/>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alphaModFix amt="7000"/>
            <a:duotone>
              <a:schemeClr val="phClr">
                <a:shade val="12000"/>
                <a:satMod val="240000"/>
              </a:schemeClr>
              <a:schemeClr val="phClr">
                <a:tint val="65000"/>
              </a:schemeClr>
            </a:duotone>
          </a:blip>
          <a:stretch>
            <a:fillRect/>
          </a:stretch>
        </a:blip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085850"/>
            <a:ext cx="8229600" cy="3508772"/>
          </a:xfrm>
          <a:prstGeom prst="rect">
            <a:avLst/>
          </a:prstGeom>
        </p:spPr>
        <p:txBody>
          <a:bodyPr vert="horz">
            <a:normAutofit/>
          </a:bodyPr>
          <a:lstStyle/>
          <a:p>
            <a:pPr lvl="0" eaLnBrk="1" latinLnBrk="0" hangingPunct="1"/>
            <a:r>
              <a:rPr kumimoji="0" lang="en-US"/>
              <a:t>Click to edit Master text styles</a:t>
            </a:r>
            <a:endParaRPr kumimoji="0" lang="en-US"/>
          </a:p>
          <a:p>
            <a:pPr lvl="1" eaLnBrk="1" latinLnBrk="0" hangingPunct="1"/>
            <a:r>
              <a:rPr kumimoji="0" lang="en-US"/>
              <a:t>Second level</a:t>
            </a:r>
            <a:endParaRPr kumimoji="0" lang="en-US"/>
          </a:p>
          <a:p>
            <a:pPr lvl="2" eaLnBrk="1" latinLnBrk="0" hangingPunct="1"/>
            <a:r>
              <a:rPr kumimoji="0" lang="en-US"/>
              <a:t>Third level</a:t>
            </a:r>
            <a:endParaRPr kumimoji="0" lang="en-US"/>
          </a:p>
          <a:p>
            <a:pPr lvl="3" eaLnBrk="1" latinLnBrk="0" hangingPunct="1"/>
            <a:r>
              <a:rPr kumimoji="0" lang="en-US"/>
              <a:t>Fourth level</a:t>
            </a:r>
            <a:endParaRPr kumimoji="0" lang="en-US"/>
          </a:p>
          <a:p>
            <a:pPr lvl="4" eaLnBrk="1" latinLnBrk="0" hangingPunct="1"/>
            <a:r>
              <a:rPr kumimoji="0" lang="en-US"/>
              <a:t>Fifth level</a:t>
            </a:r>
            <a:endParaRPr kumimoji="0" lang="en-US"/>
          </a:p>
        </p:txBody>
      </p:sp>
      <p:sp>
        <p:nvSpPr>
          <p:cNvPr id="24" name="Date Placeholder 23"/>
          <p:cNvSpPr>
            <a:spLocks noGrp="1"/>
          </p:cNvSpPr>
          <p:nvPr>
            <p:ph type="dt" sz="half" idx="2"/>
          </p:nvPr>
        </p:nvSpPr>
        <p:spPr>
          <a:xfrm>
            <a:off x="5791200" y="4652750"/>
            <a:ext cx="2590800" cy="288036"/>
          </a:xfrm>
          <a:prstGeom prst="rect">
            <a:avLst/>
          </a:prstGeom>
        </p:spPr>
        <p:txBody>
          <a:bodyPr vert="horz" anchor="ctr" anchorCtr="0"/>
          <a:lstStyle>
            <a:lvl1pPr algn="l" eaLnBrk="1" latinLnBrk="0" hangingPunct="1">
              <a:defRPr kumimoji="0" sz="1200">
                <a:solidFill>
                  <a:schemeClr val="tx2"/>
                </a:solidFill>
              </a:defRPr>
            </a:lvl1pPr>
          </a:lstStyle>
          <a:p>
            <a:fld id="{8E36636D-D922-432D-A958-524484B5923D}" type="datetimeFigureOut">
              <a:rPr lang="en-US" smtClean="0"/>
            </a:fld>
            <a:endParaRPr lang="en-US" dirty="0"/>
          </a:p>
        </p:txBody>
      </p:sp>
      <p:sp>
        <p:nvSpPr>
          <p:cNvPr id="10" name="Footer Placeholder 9"/>
          <p:cNvSpPr>
            <a:spLocks noGrp="1"/>
          </p:cNvSpPr>
          <p:nvPr>
            <p:ph type="ftr" sz="quarter" idx="3"/>
          </p:nvPr>
        </p:nvSpPr>
        <p:spPr>
          <a:xfrm>
            <a:off x="2133600" y="4652750"/>
            <a:ext cx="3581400" cy="288036"/>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4636148"/>
            <a:ext cx="609600" cy="3429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F28FB93-0A08-4E7D-8E63-9EFA29F1E093}" type="slidenum">
              <a:rPr lang="en-US" smtClean="0"/>
            </a:fld>
            <a:endParaRPr lang="en-US" dirty="0"/>
          </a:p>
        </p:txBody>
      </p:sp>
      <p:sp>
        <p:nvSpPr>
          <p:cNvPr id="5" name="Title Placeholder 4"/>
          <p:cNvSpPr>
            <a:spLocks noGrp="1"/>
          </p:cNvSpPr>
          <p:nvPr>
            <p:ph type="title"/>
          </p:nvPr>
        </p:nvSpPr>
        <p:spPr>
          <a:xfrm>
            <a:off x="457200" y="114300"/>
            <a:ext cx="8229600" cy="914400"/>
          </a:xfrm>
          <a:prstGeom prst="rect">
            <a:avLst/>
          </a:prstGeom>
          <a:ln w="6350" cap="rnd">
            <a:noFill/>
          </a:ln>
        </p:spPr>
        <p:txBody>
          <a:bodyPr vert="horz" anchor="b" anchorCtr="0">
            <a:normAutofit/>
          </a:bodyPr>
          <a:lstStyle/>
          <a:p>
            <a:r>
              <a:rPr kumimoji="0" lang="en-US"/>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4.png"/><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4.png"/><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4.png"/><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4.png"/><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4.png"/><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4.png"/><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4.png"/><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4.png"/><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pc="0" dirty="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rPr>
              <a:t>Lesson </a:t>
            </a:r>
            <a:r>
              <a:rPr lang="en-US" spc="0" dirty="0" smtClean="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rPr>
              <a:t>20</a:t>
            </a:r>
            <a:endParaRPr lang="en-US" spc="0" dirty="0" smtClean="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endParaRPr>
          </a:p>
          <a:p>
            <a:r>
              <a:rPr lang="en-US" spc="0" dirty="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rPr>
              <a:t>Chapter </a:t>
            </a:r>
            <a:r>
              <a:rPr lang="en-US" spc="0" dirty="0" smtClean="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rPr>
              <a:t>3 </a:t>
            </a:r>
            <a:r>
              <a:rPr lang="en-US" spc="0" dirty="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rPr>
              <a:t>vss. </a:t>
            </a:r>
            <a:r>
              <a:rPr lang="en-US" spc="0" dirty="0" smtClean="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rPr>
              <a:t>13-18 (pt. 1)</a:t>
            </a:r>
            <a:endParaRPr lang="en-US" spc="0" dirty="0" smtClean="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endParaRPr>
          </a:p>
        </p:txBody>
      </p:sp>
      <p:sp>
        <p:nvSpPr>
          <p:cNvPr id="4" name="Rectangle 3"/>
          <p:cNvSpPr/>
          <p:nvPr/>
        </p:nvSpPr>
        <p:spPr>
          <a:xfrm>
            <a:off x="1447800" y="1657350"/>
            <a:ext cx="6325706"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50000" endA="300" endPos="50000" dist="29997" dir="5400000" sy="-100000" algn="bl" rotWithShape="0"/>
                </a:effectLst>
              </a:rPr>
              <a:t>The Book of James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50000" endA="300" endPos="50000" dist="29997" dir="5400000" sy="-100000" algn="bl" rotWithShape="0"/>
              </a:effectLst>
            </a:endParaRPr>
          </a:p>
        </p:txBody>
      </p:sp>
      <p:pic>
        <p:nvPicPr>
          <p:cNvPr id="2" name="Picture 1" descr="pastedImagebase640[718]"/>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6468110" y="-4445"/>
            <a:ext cx="2736850" cy="217741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8658860" cy="677545"/>
          </a:xfrm>
        </p:spPr>
        <p:txBody>
          <a:bodyPr>
            <a:normAutofit/>
          </a:bodyPr>
          <a:p>
            <a:r>
              <a:rPr lang="en-US" sz="3600">
                <a:ln>
                  <a:solidFill>
                    <a:sysClr val="windowText" lastClr="000000"/>
                  </a:solidFill>
                </a:ln>
                <a:solidFill>
                  <a:schemeClr val="bg1"/>
                </a:solidFill>
                <a:effectLst/>
              </a:rPr>
              <a:t>Wisdom Has 2 Sources;  World/ God</a:t>
            </a:r>
            <a:endParaRPr lang="en-US" sz="240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17805" y="642620"/>
            <a:ext cx="8834755" cy="4249420"/>
          </a:xfrm>
        </p:spPr>
        <p:txBody>
          <a:bodyPr>
            <a:noAutofit/>
          </a:bodyPr>
          <a:lstStyle/>
          <a:p>
            <a:pPr>
              <a:buNone/>
            </a:pPr>
            <a:r>
              <a:rPr lang="en-US" sz="2000" dirty="0" smtClean="0">
                <a:solidFill>
                  <a:schemeClr val="bg1"/>
                </a:solidFill>
              </a:rPr>
              <a:t>Worldly wisdom results in;</a:t>
            </a:r>
            <a:endParaRPr lang="en-US" sz="2000" dirty="0" smtClean="0">
              <a:solidFill>
                <a:schemeClr val="bg1"/>
              </a:solidFill>
            </a:endParaRPr>
          </a:p>
          <a:p>
            <a:pPr>
              <a:buNone/>
            </a:pPr>
            <a:endParaRPr lang="en-US" sz="2000" dirty="0" smtClean="0">
              <a:solidFill>
                <a:schemeClr val="bg1"/>
              </a:solidFill>
            </a:endParaRPr>
          </a:p>
          <a:p>
            <a:pPr>
              <a:buNone/>
            </a:pPr>
            <a:r>
              <a:rPr lang="en-US" sz="2000" dirty="0" smtClean="0">
                <a:solidFill>
                  <a:schemeClr val="bg1"/>
                </a:solidFill>
              </a:rPr>
              <a:t>Arrogance-</a:t>
            </a:r>
            <a:endParaRPr lang="en-US" sz="2000" dirty="0" smtClean="0">
              <a:solidFill>
                <a:schemeClr val="bg1"/>
              </a:solidFill>
            </a:endParaRPr>
          </a:p>
          <a:p>
            <a:pPr>
              <a:buNone/>
            </a:pPr>
            <a:r>
              <a:rPr lang="en-US" sz="2000" dirty="0" smtClean="0">
                <a:solidFill>
                  <a:schemeClr val="bg1"/>
                </a:solidFill>
              </a:rPr>
              <a:t>Daniel 4:24–29 (NASB95)</a:t>
            </a:r>
            <a:endParaRPr lang="en-US" sz="2000" dirty="0" smtClean="0">
              <a:solidFill>
                <a:schemeClr val="bg1"/>
              </a:solidFill>
            </a:endParaRPr>
          </a:p>
          <a:p>
            <a:pPr>
              <a:buNone/>
            </a:pPr>
            <a:r>
              <a:rPr lang="en-US" sz="2000" dirty="0" smtClean="0">
                <a:solidFill>
                  <a:schemeClr val="bg1"/>
                </a:solidFill>
              </a:rPr>
              <a:t>       ...  this is the interpretation, O king, and this is the decree of the Most High, which has come upon my lord the king:  that you be driven away from mankind and your dwelling place be with the beasts of the field, and you be given grass to eat like cattle and be drenched with the dew of heaven; and seven periods of time will pass over you, until you recognize that the Most High is ruler over the realm of mankind and bestows it on whomever He wishes.</a:t>
            </a:r>
            <a:endParaRPr lang="en-US" sz="2000" dirty="0" smtClean="0">
              <a:solidFill>
                <a:schemeClr val="bg1"/>
              </a:solidFill>
            </a:endParaRPr>
          </a:p>
          <a:p>
            <a:pPr>
              <a:buNone/>
            </a:pPr>
            <a:r>
              <a:rPr lang="en-US" sz="2000" dirty="0" smtClean="0">
                <a:solidFill>
                  <a:schemeClr val="bg1"/>
                </a:solidFill>
              </a:rPr>
              <a:t>           </a:t>
            </a:r>
            <a:endParaRPr lang="en-US" sz="2000" dirty="0" smtClean="0">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pic>
        <p:nvPicPr>
          <p:cNvPr id="4" name="Picture 3"/>
          <p:cNvPicPr>
            <a:picLocks noChangeAspect="1"/>
          </p:cNvPicPr>
          <p:nvPr/>
        </p:nvPicPr>
        <p:blipFill>
          <a:blip r:embed="rId2">
            <a:clrChange>
              <a:clrFrom>
                <a:srgbClr val="000000">
                  <a:alpha val="100000"/>
                </a:srgbClr>
              </a:clrFrom>
              <a:clrTo>
                <a:srgbClr val="000000">
                  <a:alpha val="100000"/>
                  <a:alpha val="0"/>
                </a:srgbClr>
              </a:clrTo>
            </a:clrChange>
          </a:blip>
          <a:stretch>
            <a:fillRect/>
          </a:stretch>
        </p:blipFill>
        <p:spPr>
          <a:xfrm>
            <a:off x="5091430" y="-151765"/>
            <a:ext cx="3276600" cy="234251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8658860" cy="677545"/>
          </a:xfrm>
        </p:spPr>
        <p:txBody>
          <a:bodyPr>
            <a:normAutofit/>
          </a:bodyPr>
          <a:p>
            <a:r>
              <a:rPr lang="en-US" sz="3600">
                <a:ln>
                  <a:solidFill>
                    <a:sysClr val="windowText" lastClr="000000"/>
                  </a:solidFill>
                </a:ln>
                <a:solidFill>
                  <a:schemeClr val="bg1"/>
                </a:solidFill>
                <a:effectLst/>
              </a:rPr>
              <a:t>Wisdom Has 2 Sources;  World/ God</a:t>
            </a:r>
            <a:endParaRPr lang="en-US" sz="240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17805" y="642620"/>
            <a:ext cx="8834755" cy="4249420"/>
          </a:xfrm>
        </p:spPr>
        <p:txBody>
          <a:bodyPr>
            <a:noAutofit/>
          </a:bodyPr>
          <a:lstStyle/>
          <a:p>
            <a:pPr>
              <a:buNone/>
            </a:pPr>
            <a:r>
              <a:rPr lang="en-US" sz="2000" dirty="0" smtClean="0">
                <a:solidFill>
                  <a:schemeClr val="bg1"/>
                </a:solidFill>
              </a:rPr>
              <a:t>Worldly wisdom results in;</a:t>
            </a:r>
            <a:endParaRPr lang="en-US" sz="2000" dirty="0" smtClean="0">
              <a:solidFill>
                <a:schemeClr val="bg1"/>
              </a:solidFill>
            </a:endParaRPr>
          </a:p>
          <a:p>
            <a:pPr>
              <a:buNone/>
            </a:pPr>
            <a:endParaRPr lang="en-US" sz="2000" dirty="0" smtClean="0">
              <a:solidFill>
                <a:schemeClr val="bg1"/>
              </a:solidFill>
            </a:endParaRPr>
          </a:p>
          <a:p>
            <a:pPr>
              <a:buNone/>
            </a:pPr>
            <a:r>
              <a:rPr lang="en-US" sz="2000" dirty="0" smtClean="0">
                <a:solidFill>
                  <a:schemeClr val="bg1"/>
                </a:solidFill>
              </a:rPr>
              <a:t>Arrogance-</a:t>
            </a:r>
            <a:endParaRPr lang="en-US" sz="2000" dirty="0" smtClean="0">
              <a:solidFill>
                <a:schemeClr val="bg1"/>
              </a:solidFill>
            </a:endParaRPr>
          </a:p>
          <a:p>
            <a:pPr>
              <a:buNone/>
            </a:pPr>
            <a:r>
              <a:rPr lang="en-US" sz="2000" dirty="0" smtClean="0">
                <a:solidFill>
                  <a:schemeClr val="bg1"/>
                </a:solidFill>
              </a:rPr>
              <a:t>           ‘And in that it was commanded to leave the stump with</a:t>
            </a:r>
            <a:endParaRPr lang="en-US" sz="2000" dirty="0" smtClean="0">
              <a:solidFill>
                <a:schemeClr val="bg1"/>
              </a:solidFill>
            </a:endParaRPr>
          </a:p>
          <a:p>
            <a:pPr>
              <a:buNone/>
            </a:pPr>
            <a:r>
              <a:rPr lang="en-US" sz="2000" dirty="0" smtClean="0">
                <a:solidFill>
                  <a:schemeClr val="bg1"/>
                </a:solidFill>
              </a:rPr>
              <a:t> the roots of the tree, your kingdom will be assured to you after you recognize that it is Heaven that rules. Therefore, O king, may my advice be pleasing to you: break away now from your sins by doing righteousness and from your iniquities by showing mercy to the poor, in case there may be a prolonging of your prosperity.’</a:t>
            </a:r>
            <a:endParaRPr lang="en-US" sz="2000" dirty="0" smtClean="0">
              <a:solidFill>
                <a:schemeClr val="bg1"/>
              </a:solidFill>
            </a:endParaRPr>
          </a:p>
          <a:p>
            <a:pPr>
              <a:buNone/>
            </a:pPr>
            <a:r>
              <a:rPr lang="en-US" sz="2000" dirty="0" smtClean="0">
                <a:solidFill>
                  <a:schemeClr val="bg1"/>
                </a:solidFill>
              </a:rPr>
              <a:t>          All this happened to Nebuchadnezzar the king. Twelve months later he was walking on the roof of the royal palace of Babylon.......</a:t>
            </a:r>
            <a:endParaRPr lang="en-US" sz="2000" dirty="0" smtClean="0">
              <a:solidFill>
                <a:schemeClr val="bg1"/>
              </a:solidFill>
            </a:endParaRPr>
          </a:p>
          <a:p>
            <a:pPr>
              <a:buNone/>
            </a:pPr>
            <a:r>
              <a:rPr lang="en-US" sz="2000" dirty="0" smtClean="0">
                <a:solidFill>
                  <a:schemeClr val="bg1"/>
                </a:solidFill>
              </a:rPr>
              <a:t>                </a:t>
            </a:r>
            <a:endParaRPr lang="en-US" sz="2000" dirty="0" smtClean="0">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pic>
        <p:nvPicPr>
          <p:cNvPr id="4" name="Picture 3"/>
          <p:cNvPicPr>
            <a:picLocks noChangeAspect="1"/>
          </p:cNvPicPr>
          <p:nvPr/>
        </p:nvPicPr>
        <p:blipFill>
          <a:blip r:embed="rId2">
            <a:clrChange>
              <a:clrFrom>
                <a:srgbClr val="000000">
                  <a:alpha val="100000"/>
                </a:srgbClr>
              </a:clrFrom>
              <a:clrTo>
                <a:srgbClr val="000000">
                  <a:alpha val="100000"/>
                  <a:alpha val="0"/>
                </a:srgbClr>
              </a:clrTo>
            </a:clrChange>
          </a:blip>
          <a:stretch>
            <a:fillRect/>
          </a:stretch>
        </p:blipFill>
        <p:spPr>
          <a:xfrm>
            <a:off x="5091430" y="-151765"/>
            <a:ext cx="3276600" cy="234251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8658860" cy="677545"/>
          </a:xfrm>
        </p:spPr>
        <p:txBody>
          <a:bodyPr>
            <a:normAutofit/>
          </a:bodyPr>
          <a:p>
            <a:r>
              <a:rPr lang="en-US" sz="3600">
                <a:ln>
                  <a:solidFill>
                    <a:sysClr val="windowText" lastClr="000000"/>
                  </a:solidFill>
                </a:ln>
                <a:solidFill>
                  <a:schemeClr val="bg1"/>
                </a:solidFill>
                <a:effectLst/>
              </a:rPr>
              <a:t>Wisdom Has 2 Sources;  World/ God</a:t>
            </a:r>
            <a:endParaRPr lang="en-US" sz="240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17805" y="642620"/>
            <a:ext cx="8834755" cy="4249420"/>
          </a:xfrm>
        </p:spPr>
        <p:txBody>
          <a:bodyPr>
            <a:noAutofit/>
          </a:bodyPr>
          <a:lstStyle/>
          <a:p>
            <a:pPr>
              <a:buNone/>
            </a:pPr>
            <a:r>
              <a:rPr lang="en-US" sz="2000" dirty="0" smtClean="0">
                <a:solidFill>
                  <a:schemeClr val="bg1"/>
                </a:solidFill>
              </a:rPr>
              <a:t>Worldly wisdom results in;</a:t>
            </a:r>
            <a:endParaRPr lang="en-US" sz="2000" dirty="0" smtClean="0">
              <a:solidFill>
                <a:schemeClr val="bg1"/>
              </a:solidFill>
            </a:endParaRPr>
          </a:p>
          <a:p>
            <a:pPr>
              <a:buNone/>
            </a:pPr>
            <a:endParaRPr lang="en-US" sz="2000" dirty="0" smtClean="0">
              <a:solidFill>
                <a:schemeClr val="bg1"/>
              </a:solidFill>
            </a:endParaRPr>
          </a:p>
          <a:p>
            <a:pPr>
              <a:buNone/>
            </a:pPr>
            <a:r>
              <a:rPr lang="en-US" sz="2000" dirty="0" smtClean="0">
                <a:solidFill>
                  <a:schemeClr val="bg1"/>
                </a:solidFill>
              </a:rPr>
              <a:t>Lying - </a:t>
            </a:r>
            <a:endParaRPr lang="en-US" sz="2000" dirty="0" smtClean="0">
              <a:solidFill>
                <a:schemeClr val="bg1"/>
              </a:solidFill>
            </a:endParaRPr>
          </a:p>
          <a:p>
            <a:pPr>
              <a:buNone/>
            </a:pPr>
            <a:r>
              <a:rPr lang="en-US" sz="2000" dirty="0" smtClean="0">
                <a:solidFill>
                  <a:schemeClr val="bg1"/>
                </a:solidFill>
              </a:rPr>
              <a:t>Proverbs 26:28 (NASB95)</a:t>
            </a:r>
            <a:endParaRPr lang="en-US" sz="2000" dirty="0" smtClean="0">
              <a:solidFill>
                <a:schemeClr val="bg1"/>
              </a:solidFill>
            </a:endParaRPr>
          </a:p>
          <a:p>
            <a:pPr>
              <a:buNone/>
            </a:pPr>
            <a:r>
              <a:rPr lang="en-US" sz="2000" dirty="0" smtClean="0">
                <a:solidFill>
                  <a:schemeClr val="bg1"/>
                </a:solidFill>
              </a:rPr>
              <a:t>                 A lying tongue hates those it crushes,</a:t>
            </a:r>
            <a:endParaRPr lang="en-US" sz="2000" dirty="0" smtClean="0">
              <a:solidFill>
                <a:schemeClr val="bg1"/>
              </a:solidFill>
            </a:endParaRPr>
          </a:p>
          <a:p>
            <a:pPr>
              <a:buNone/>
            </a:pPr>
            <a:r>
              <a:rPr lang="en-US" sz="2000" dirty="0" smtClean="0">
                <a:solidFill>
                  <a:schemeClr val="bg1"/>
                </a:solidFill>
              </a:rPr>
              <a:t>         And a flattering mouth works ruin. </a:t>
            </a:r>
            <a:endParaRPr lang="en-US" sz="2000" dirty="0" smtClean="0">
              <a:solidFill>
                <a:schemeClr val="bg1"/>
              </a:solidFill>
            </a:endParaRPr>
          </a:p>
          <a:p>
            <a:pPr>
              <a:buNone/>
            </a:pPr>
            <a:endParaRPr lang="en-US" sz="2000" dirty="0" smtClean="0">
              <a:solidFill>
                <a:schemeClr val="bg1"/>
              </a:solidFill>
            </a:endParaRPr>
          </a:p>
          <a:p>
            <a:pPr>
              <a:buNone/>
            </a:pPr>
            <a:r>
              <a:rPr lang="en-US" sz="2000" dirty="0" smtClean="0">
                <a:solidFill>
                  <a:schemeClr val="bg1"/>
                </a:solidFill>
              </a:rPr>
              <a:t>Jeremiah 5:14 (NASB95)</a:t>
            </a:r>
            <a:endParaRPr lang="en-US" sz="2000" dirty="0" smtClean="0">
              <a:solidFill>
                <a:schemeClr val="bg1"/>
              </a:solidFill>
            </a:endParaRPr>
          </a:p>
          <a:p>
            <a:pPr>
              <a:buNone/>
            </a:pPr>
            <a:r>
              <a:rPr lang="en-US" sz="2000" dirty="0" smtClean="0">
                <a:solidFill>
                  <a:schemeClr val="bg1"/>
                </a:solidFill>
              </a:rPr>
              <a:t>              Therefore, thus says the LORD, the God of hosts,</a:t>
            </a:r>
            <a:endParaRPr lang="en-US" sz="2000" dirty="0" smtClean="0">
              <a:solidFill>
                <a:schemeClr val="bg1"/>
              </a:solidFill>
            </a:endParaRPr>
          </a:p>
          <a:p>
            <a:pPr>
              <a:buNone/>
            </a:pPr>
            <a:r>
              <a:rPr lang="en-US" sz="2000" dirty="0" smtClean="0">
                <a:solidFill>
                  <a:schemeClr val="bg1"/>
                </a:solidFill>
              </a:rPr>
              <a:t>         “Because you have spoken this word,  behold, I am making My words in your mouth fire and this people wood, and it will consume them.              </a:t>
            </a:r>
            <a:endParaRPr lang="en-US" sz="2000" dirty="0" smtClean="0">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pic>
        <p:nvPicPr>
          <p:cNvPr id="4" name="Picture 3"/>
          <p:cNvPicPr>
            <a:picLocks noChangeAspect="1"/>
          </p:cNvPicPr>
          <p:nvPr/>
        </p:nvPicPr>
        <p:blipFill>
          <a:blip r:embed="rId2">
            <a:clrChange>
              <a:clrFrom>
                <a:srgbClr val="000000">
                  <a:alpha val="100000"/>
                </a:srgbClr>
              </a:clrFrom>
              <a:clrTo>
                <a:srgbClr val="000000">
                  <a:alpha val="100000"/>
                  <a:alpha val="0"/>
                </a:srgbClr>
              </a:clrTo>
            </a:clrChange>
          </a:blip>
          <a:stretch>
            <a:fillRect/>
          </a:stretch>
        </p:blipFill>
        <p:spPr>
          <a:xfrm>
            <a:off x="5091430" y="-151765"/>
            <a:ext cx="3276600" cy="234251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8658860" cy="677545"/>
          </a:xfrm>
        </p:spPr>
        <p:txBody>
          <a:bodyPr>
            <a:normAutofit/>
          </a:bodyPr>
          <a:p>
            <a:r>
              <a:rPr lang="en-US" sz="3600">
                <a:ln>
                  <a:solidFill>
                    <a:sysClr val="windowText" lastClr="000000"/>
                  </a:solidFill>
                </a:ln>
                <a:solidFill>
                  <a:schemeClr val="bg1"/>
                </a:solidFill>
                <a:effectLst/>
              </a:rPr>
              <a:t>Worldly Wisdom Has no Place with God</a:t>
            </a:r>
            <a:endParaRPr lang="en-US" sz="240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17805" y="642620"/>
            <a:ext cx="8834755" cy="4249420"/>
          </a:xfrm>
        </p:spPr>
        <p:txBody>
          <a:bodyPr>
            <a:noAutofit/>
          </a:bodyPr>
          <a:lstStyle/>
          <a:p>
            <a:pPr>
              <a:buNone/>
            </a:pPr>
            <a:r>
              <a:rPr lang="en-US" sz="2000" dirty="0" smtClean="0">
                <a:solidFill>
                  <a:schemeClr val="bg1"/>
                </a:solidFill>
              </a:rPr>
              <a:t>Worldly wisdom REMOVED results in;</a:t>
            </a:r>
            <a:endParaRPr lang="en-US" sz="2000" dirty="0" smtClean="0">
              <a:solidFill>
                <a:schemeClr val="bg1"/>
              </a:solidFill>
            </a:endParaRPr>
          </a:p>
          <a:p>
            <a:pPr>
              <a:buNone/>
            </a:pPr>
            <a:endParaRPr lang="en-US" sz="3200" dirty="0" smtClean="0">
              <a:solidFill>
                <a:schemeClr val="bg1"/>
              </a:solidFill>
            </a:endParaRPr>
          </a:p>
          <a:p>
            <a:pPr>
              <a:buNone/>
            </a:pPr>
            <a:r>
              <a:rPr lang="en-US" sz="2000" dirty="0" smtClean="0">
                <a:solidFill>
                  <a:schemeClr val="bg1"/>
                </a:solidFill>
              </a:rPr>
              <a:t>2 Corinthians 4:3–7 (NASB95)</a:t>
            </a:r>
            <a:endParaRPr lang="en-US" sz="2000" dirty="0" smtClean="0">
              <a:solidFill>
                <a:schemeClr val="bg1"/>
              </a:solidFill>
            </a:endParaRPr>
          </a:p>
          <a:p>
            <a:pPr>
              <a:buNone/>
            </a:pPr>
            <a:r>
              <a:rPr lang="en-US" sz="2000" dirty="0" smtClean="0">
                <a:solidFill>
                  <a:schemeClr val="bg1"/>
                </a:solidFill>
              </a:rPr>
              <a:t>        And even if our gospel is veiled, it is veiled to those who are perishing, in whose case the god of this world has blinded the minds of the unbelieving so that they might not see the light of the gospel of the glory of Christ, who is the image of God. For we do not preach ourselves but Christ Jesus as Lord, and ourselves as your bond-servants for Jesus’ sake.</a:t>
            </a:r>
            <a:endParaRPr lang="en-US" sz="2000" dirty="0" smtClean="0">
              <a:solidFill>
                <a:schemeClr val="bg1"/>
              </a:solidFill>
            </a:endParaRPr>
          </a:p>
          <a:p>
            <a:pPr>
              <a:buNone/>
            </a:pPr>
            <a:r>
              <a:rPr lang="en-US" sz="2000" dirty="0" smtClean="0">
                <a:solidFill>
                  <a:schemeClr val="bg1"/>
                </a:solidFill>
              </a:rPr>
              <a:t>        For God, who</a:t>
            </a:r>
            <a:r>
              <a:rPr lang="en-US" sz="2000" b="1" dirty="0" smtClean="0">
                <a:solidFill>
                  <a:schemeClr val="bg1"/>
                </a:solidFill>
              </a:rPr>
              <a:t> said,</a:t>
            </a:r>
            <a:r>
              <a:rPr lang="en-US" sz="2000" dirty="0" smtClean="0">
                <a:solidFill>
                  <a:schemeClr val="bg1"/>
                </a:solidFill>
              </a:rPr>
              <a:t> “Light shall shine out of darkness,” is the One who has shone in our hearts to give </a:t>
            </a:r>
            <a:r>
              <a:rPr lang="en-US" sz="2000" u="sng" dirty="0" smtClean="0">
                <a:solidFill>
                  <a:schemeClr val="bg1"/>
                </a:solidFill>
              </a:rPr>
              <a:t>the Light of the knowledge of the glory of God in the face of Christ.</a:t>
            </a:r>
            <a:r>
              <a:rPr lang="en-US" sz="2000" dirty="0" smtClean="0">
                <a:solidFill>
                  <a:schemeClr val="bg1"/>
                </a:solidFill>
              </a:rPr>
              <a:t> But we have this treasure in earthen vessels, so that the surpassing greatness of the power will be of God and not from ourselves;            </a:t>
            </a:r>
            <a:endParaRPr lang="en-US" sz="2000" dirty="0" smtClean="0">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pic>
        <p:nvPicPr>
          <p:cNvPr id="5" name="Picture 4"/>
          <p:cNvPicPr>
            <a:picLocks noChangeAspect="1"/>
          </p:cNvPicPr>
          <p:nvPr/>
        </p:nvPicPr>
        <p:blipFill>
          <a:blip r:embed="rId2">
            <a:lum contrast="60000"/>
          </a:blip>
          <a:stretch>
            <a:fillRect/>
          </a:stretch>
        </p:blipFill>
        <p:spPr>
          <a:xfrm flipH="1">
            <a:off x="6491605" y="513080"/>
            <a:ext cx="2672715" cy="1592580"/>
          </a:xfrm>
          <a:prstGeom prst="rect">
            <a:avLst/>
          </a:prstGeom>
          <a:ln>
            <a:solidFill>
              <a:schemeClr val="accent1"/>
            </a:solidFill>
          </a:ln>
          <a:effectLst>
            <a:softEdge rad="317500"/>
          </a:effectLst>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half" idx="1"/>
          </p:nvPr>
        </p:nvSpPr>
        <p:spPr>
          <a:xfrm>
            <a:off x="370840" y="422910"/>
            <a:ext cx="8294370" cy="4103370"/>
          </a:xfrm>
        </p:spPr>
        <p:txBody>
          <a:bodyPr>
            <a:noAutofit/>
          </a:bodyPr>
          <a:lstStyle/>
          <a:p>
            <a:pPr>
              <a:buNone/>
            </a:pPr>
            <a:r>
              <a:rPr lang="en-US" sz="2000" i="1" dirty="0" smtClean="0">
                <a:solidFill>
                  <a:schemeClr val="bg1"/>
                </a:solidFill>
              </a:rPr>
              <a:t>James 3:13–18 (NASB95)</a:t>
            </a:r>
            <a:endParaRPr lang="en-US" sz="2000" i="1" dirty="0" smtClean="0">
              <a:solidFill>
                <a:schemeClr val="bg1"/>
              </a:solidFill>
            </a:endParaRPr>
          </a:p>
          <a:p>
            <a:pPr>
              <a:buNone/>
            </a:pPr>
            <a:r>
              <a:rPr lang="en-US" sz="2000" i="1" dirty="0" smtClean="0">
                <a:solidFill>
                  <a:schemeClr val="bg1"/>
                </a:solidFill>
              </a:rPr>
              <a:t>      Who among you is wise and understanding? Let him show by his good behavior his deeds in the gentleness of wisdom. But if you have bitter jealousy and selfish ambition in your heart, do not be arrogant and so lie against the truth.</a:t>
            </a:r>
            <a:endParaRPr lang="en-US" sz="2000" i="1" dirty="0" smtClean="0">
              <a:solidFill>
                <a:schemeClr val="bg1"/>
              </a:solidFill>
            </a:endParaRPr>
          </a:p>
          <a:p>
            <a:pPr>
              <a:buNone/>
            </a:pPr>
            <a:r>
              <a:rPr lang="en-US" sz="2000" i="1" dirty="0" smtClean="0">
                <a:solidFill>
                  <a:schemeClr val="bg1"/>
                </a:solidFill>
              </a:rPr>
              <a:t>              This wisdom is not that which comes down from above, but is earthly, natural, demonic. For where jealousy and selfish ambition exist, there is disorder and every evil thing.</a:t>
            </a:r>
            <a:endParaRPr lang="en-US" sz="2000" i="1" dirty="0" smtClean="0">
              <a:solidFill>
                <a:schemeClr val="bg1"/>
              </a:solidFill>
            </a:endParaRPr>
          </a:p>
          <a:p>
            <a:pPr>
              <a:buNone/>
            </a:pPr>
            <a:r>
              <a:rPr lang="en-US" sz="2000" i="1" dirty="0" smtClean="0">
                <a:solidFill>
                  <a:schemeClr val="bg1"/>
                </a:solidFill>
              </a:rPr>
              <a:t>             But the wisdom from above is first pure, then peaceable, gentle, reasonable, full of mercy and good fruits, unwavering, without hypocrisy.</a:t>
            </a:r>
            <a:endParaRPr lang="en-US" sz="2000" i="1" dirty="0" smtClean="0">
              <a:solidFill>
                <a:schemeClr val="bg1"/>
              </a:solidFill>
            </a:endParaRPr>
          </a:p>
          <a:p>
            <a:pPr>
              <a:buNone/>
            </a:pPr>
            <a:r>
              <a:rPr lang="en-US" sz="2000" i="1" dirty="0" smtClean="0">
                <a:solidFill>
                  <a:schemeClr val="bg1"/>
                </a:solidFill>
              </a:rPr>
              <a:t>    And the seed whose fruit is righteousness is sown in peace by those who make peace.</a:t>
            </a:r>
            <a:endParaRPr lang="en-US" sz="2000" i="1" dirty="0" smtClean="0">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20405" y="38100"/>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7574280" cy="677545"/>
          </a:xfrm>
        </p:spPr>
        <p:txBody>
          <a:bodyPr>
            <a:normAutofit/>
          </a:bodyPr>
          <a:p>
            <a:r>
              <a:rPr lang="en-US" sz="3200">
                <a:ln>
                  <a:solidFill>
                    <a:sysClr val="windowText" lastClr="000000"/>
                  </a:solidFill>
                </a:ln>
                <a:solidFill>
                  <a:schemeClr val="bg1"/>
                </a:solidFill>
                <a:effectLst/>
              </a:rPr>
              <a:t>Wisdom is Evidenced in Deeds</a:t>
            </a:r>
            <a:r>
              <a:rPr lang="en-US" sz="3600">
                <a:ln>
                  <a:solidFill>
                    <a:sysClr val="windowText" lastClr="000000"/>
                  </a:solidFill>
                </a:ln>
                <a:solidFill>
                  <a:schemeClr val="bg1"/>
                </a:solidFill>
                <a:effectLst/>
              </a:rPr>
              <a:t> </a:t>
            </a:r>
            <a:r>
              <a:rPr lang="en-US" sz="2400">
                <a:ln>
                  <a:solidFill>
                    <a:sysClr val="windowText" lastClr="000000"/>
                  </a:solidFill>
                </a:ln>
                <a:solidFill>
                  <a:schemeClr val="bg1"/>
                </a:solidFill>
                <a:effectLst/>
              </a:rPr>
              <a:t>(the Tongue) </a:t>
            </a:r>
            <a:endParaRPr lang="en-US" sz="240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17805" y="642620"/>
            <a:ext cx="8834755" cy="4249420"/>
          </a:xfrm>
        </p:spPr>
        <p:txBody>
          <a:bodyPr>
            <a:noAutofit/>
          </a:bodyPr>
          <a:lstStyle/>
          <a:p>
            <a:pPr>
              <a:buNone/>
            </a:pPr>
            <a:r>
              <a:rPr lang="en-US" sz="2000" dirty="0" smtClean="0">
                <a:solidFill>
                  <a:schemeClr val="bg1"/>
                </a:solidFill>
              </a:rPr>
              <a:t>James 1:5–6 (NASB95)</a:t>
            </a:r>
            <a:endParaRPr lang="en-US" sz="2000" dirty="0" smtClean="0">
              <a:solidFill>
                <a:schemeClr val="bg1"/>
              </a:solidFill>
            </a:endParaRPr>
          </a:p>
          <a:p>
            <a:pPr>
              <a:buNone/>
            </a:pPr>
            <a:r>
              <a:rPr lang="en-US" sz="2000" dirty="0" smtClean="0">
                <a:solidFill>
                  <a:schemeClr val="bg1"/>
                </a:solidFill>
              </a:rPr>
              <a:t>               But if any of you lacks wisdom, </a:t>
            </a:r>
            <a:r>
              <a:rPr lang="en-US" sz="2000" u="sng" dirty="0" smtClean="0">
                <a:solidFill>
                  <a:schemeClr val="bg1"/>
                </a:solidFill>
              </a:rPr>
              <a:t>let him ask of God</a:t>
            </a:r>
            <a:r>
              <a:rPr lang="en-US" sz="2000" dirty="0" smtClean="0">
                <a:solidFill>
                  <a:schemeClr val="bg1"/>
                </a:solidFill>
              </a:rPr>
              <a:t>, who gives to all generously and without reproach, and it will be given to him. But he must ask in faith without any doubting, for the one who doubts is like the surf of the sea, driven and tossed by the wind.</a:t>
            </a:r>
            <a:endParaRPr lang="en-US" sz="2000" dirty="0" smtClean="0">
              <a:solidFill>
                <a:schemeClr val="bg1"/>
              </a:solidFill>
            </a:endParaRPr>
          </a:p>
          <a:p>
            <a:pPr>
              <a:buNone/>
            </a:pPr>
            <a:endParaRPr lang="en-US" sz="1600" dirty="0" smtClean="0">
              <a:solidFill>
                <a:schemeClr val="bg1"/>
              </a:solidFill>
            </a:endParaRPr>
          </a:p>
          <a:p>
            <a:pPr>
              <a:buNone/>
            </a:pPr>
            <a:r>
              <a:rPr lang="en-US" sz="2000" i="1" dirty="0" smtClean="0">
                <a:solidFill>
                  <a:schemeClr val="bg1"/>
                </a:solidFill>
              </a:rPr>
              <a:t>James 1:19 (NASB95)</a:t>
            </a:r>
            <a:endParaRPr lang="en-US" sz="2000" i="1" dirty="0" smtClean="0">
              <a:solidFill>
                <a:schemeClr val="bg1"/>
              </a:solidFill>
            </a:endParaRPr>
          </a:p>
          <a:p>
            <a:pPr>
              <a:buNone/>
            </a:pPr>
            <a:r>
              <a:rPr lang="en-US" sz="2000" i="1" dirty="0" smtClean="0">
                <a:solidFill>
                  <a:schemeClr val="bg1"/>
                </a:solidFill>
              </a:rPr>
              <a:t>             This you know, my beloved brethren. But everyone must be quick to hear, </a:t>
            </a:r>
            <a:r>
              <a:rPr lang="en-US" sz="2000" i="1" u="sng" dirty="0" smtClean="0">
                <a:solidFill>
                  <a:schemeClr val="bg1"/>
                </a:solidFill>
              </a:rPr>
              <a:t>slow to speak</a:t>
            </a:r>
            <a:r>
              <a:rPr lang="en-US" sz="2000" i="1" dirty="0" smtClean="0">
                <a:solidFill>
                  <a:schemeClr val="bg1"/>
                </a:solidFill>
              </a:rPr>
              <a:t> and slow to anger;</a:t>
            </a:r>
            <a:endParaRPr lang="en-US" sz="2000" i="1" dirty="0" smtClean="0">
              <a:solidFill>
                <a:schemeClr val="bg1"/>
              </a:solidFill>
            </a:endParaRPr>
          </a:p>
          <a:p>
            <a:pPr>
              <a:buNone/>
            </a:pPr>
            <a:endParaRPr lang="en-US" sz="1600" i="1" dirty="0" smtClean="0">
              <a:solidFill>
                <a:schemeClr val="bg1"/>
              </a:solidFill>
            </a:endParaRPr>
          </a:p>
          <a:p>
            <a:pPr>
              <a:buNone/>
            </a:pPr>
            <a:r>
              <a:rPr lang="en-US" sz="2000" dirty="0" smtClean="0">
                <a:solidFill>
                  <a:schemeClr val="bg1"/>
                </a:solidFill>
              </a:rPr>
              <a:t>James 1:26 (NASB95)</a:t>
            </a:r>
            <a:endParaRPr lang="en-US" sz="2000" dirty="0" smtClean="0">
              <a:solidFill>
                <a:schemeClr val="bg1"/>
              </a:solidFill>
            </a:endParaRPr>
          </a:p>
          <a:p>
            <a:pPr>
              <a:buNone/>
            </a:pPr>
            <a:r>
              <a:rPr lang="en-US" sz="2000" dirty="0" smtClean="0">
                <a:solidFill>
                  <a:schemeClr val="bg1"/>
                </a:solidFill>
              </a:rPr>
              <a:t>            If anyone thinks himself to be religious, and yet does not </a:t>
            </a:r>
            <a:r>
              <a:rPr lang="en-US" sz="2000" u="sng" dirty="0" smtClean="0">
                <a:solidFill>
                  <a:schemeClr val="bg1"/>
                </a:solidFill>
              </a:rPr>
              <a:t>bridle his tongue</a:t>
            </a:r>
            <a:r>
              <a:rPr lang="en-US" sz="2000" dirty="0" smtClean="0">
                <a:solidFill>
                  <a:schemeClr val="bg1"/>
                </a:solidFill>
              </a:rPr>
              <a:t> but deceives his own heart, this man’s religion is worthless.</a:t>
            </a:r>
            <a:endParaRPr lang="en-US" sz="2000" dirty="0" smtClean="0">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8658860" cy="677545"/>
          </a:xfrm>
        </p:spPr>
        <p:txBody>
          <a:bodyPr>
            <a:normAutofit fontScale="90000"/>
          </a:bodyPr>
          <a:p>
            <a:r>
              <a:rPr lang="en-US" sz="3600">
                <a:ln>
                  <a:solidFill>
                    <a:sysClr val="windowText" lastClr="000000"/>
                  </a:solidFill>
                </a:ln>
                <a:solidFill>
                  <a:schemeClr val="bg1"/>
                </a:solidFill>
                <a:effectLst/>
              </a:rPr>
              <a:t>Wisdom is Evidenced in Deeds </a:t>
            </a:r>
            <a:r>
              <a:rPr lang="en-US" sz="2400">
                <a:ln>
                  <a:solidFill>
                    <a:sysClr val="windowText" lastClr="000000"/>
                  </a:solidFill>
                </a:ln>
                <a:solidFill>
                  <a:schemeClr val="bg1"/>
                </a:solidFill>
                <a:effectLst/>
              </a:rPr>
              <a:t>(the Tongue and Beyond) </a:t>
            </a:r>
            <a:endParaRPr lang="en-US" sz="240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17805" y="642620"/>
            <a:ext cx="8834755" cy="4249420"/>
          </a:xfrm>
        </p:spPr>
        <p:txBody>
          <a:bodyPr>
            <a:noAutofit/>
          </a:bodyPr>
          <a:lstStyle/>
          <a:p>
            <a:pPr>
              <a:buNone/>
            </a:pPr>
            <a:r>
              <a:rPr lang="en-US" sz="2000" dirty="0" smtClean="0">
                <a:solidFill>
                  <a:schemeClr val="bg1"/>
                </a:solidFill>
              </a:rPr>
              <a:t>Titus 2:7–8 (NASB95)</a:t>
            </a:r>
            <a:endParaRPr lang="en-US" sz="2000" dirty="0" smtClean="0">
              <a:solidFill>
                <a:schemeClr val="bg1"/>
              </a:solidFill>
            </a:endParaRPr>
          </a:p>
          <a:p>
            <a:pPr>
              <a:buNone/>
            </a:pPr>
            <a:r>
              <a:rPr lang="en-US" sz="2000" dirty="0" smtClean="0">
                <a:solidFill>
                  <a:schemeClr val="bg1"/>
                </a:solidFill>
              </a:rPr>
              <a:t>           </a:t>
            </a:r>
            <a:r>
              <a:rPr lang="en-US" sz="2000" u="sng" dirty="0" smtClean="0">
                <a:solidFill>
                  <a:schemeClr val="bg1"/>
                </a:solidFill>
              </a:rPr>
              <a:t> in all things show yourself to be an example of good deeds</a:t>
            </a:r>
            <a:r>
              <a:rPr lang="en-US" sz="2000" dirty="0" smtClean="0">
                <a:solidFill>
                  <a:schemeClr val="bg1"/>
                </a:solidFill>
              </a:rPr>
              <a:t>, with purity in doctrine, dignified, </a:t>
            </a:r>
            <a:r>
              <a:rPr lang="en-US" sz="2000" dirty="0" smtClean="0">
                <a:ln w="22225">
                  <a:solidFill>
                    <a:schemeClr val="accent2"/>
                  </a:solidFill>
                  <a:prstDash val="solid"/>
                </a:ln>
                <a:solidFill>
                  <a:schemeClr val="accent2">
                    <a:lumMod val="40000"/>
                    <a:lumOff val="60000"/>
                  </a:schemeClr>
                </a:solidFill>
                <a:effectLst/>
              </a:rPr>
              <a:t>sound in speech</a:t>
            </a:r>
            <a:r>
              <a:rPr lang="en-US" sz="2000" dirty="0" smtClean="0">
                <a:solidFill>
                  <a:schemeClr val="bg1"/>
                </a:solidFill>
              </a:rPr>
              <a:t> which is beyond reproach, so that the opponent will be put to shame, having nothing bad to say about us.</a:t>
            </a:r>
            <a:endParaRPr lang="en-US" sz="2000" dirty="0" smtClean="0">
              <a:solidFill>
                <a:schemeClr val="bg1"/>
              </a:solidFill>
            </a:endParaRPr>
          </a:p>
          <a:p>
            <a:pPr>
              <a:buNone/>
            </a:pPr>
            <a:endParaRPr lang="en-US" sz="2000" dirty="0" smtClean="0">
              <a:solidFill>
                <a:schemeClr val="bg1"/>
              </a:solidFill>
            </a:endParaRPr>
          </a:p>
          <a:p>
            <a:pPr>
              <a:buNone/>
            </a:pPr>
            <a:r>
              <a:rPr lang="en-US" sz="2000" dirty="0" smtClean="0">
                <a:solidFill>
                  <a:schemeClr val="bg1"/>
                </a:solidFill>
              </a:rPr>
              <a:t>Philippians 2:13–15 (NASB95)</a:t>
            </a:r>
            <a:endParaRPr lang="en-US" sz="2000" dirty="0" smtClean="0">
              <a:solidFill>
                <a:schemeClr val="bg1"/>
              </a:solidFill>
            </a:endParaRPr>
          </a:p>
          <a:p>
            <a:pPr>
              <a:buNone/>
            </a:pPr>
            <a:r>
              <a:rPr lang="en-US" sz="2000" dirty="0" smtClean="0">
                <a:solidFill>
                  <a:schemeClr val="bg1"/>
                </a:solidFill>
              </a:rPr>
              <a:t>               for it is God who is at work in you, both to will and to work for His good pleasure.  </a:t>
            </a:r>
            <a:r>
              <a:rPr lang="en-US" sz="2000" u="sng" dirty="0" smtClean="0">
                <a:solidFill>
                  <a:schemeClr val="bg1"/>
                </a:solidFill>
              </a:rPr>
              <a:t>Do all things</a:t>
            </a:r>
            <a:r>
              <a:rPr lang="en-US" sz="2000" dirty="0" smtClean="0">
                <a:solidFill>
                  <a:schemeClr val="bg1"/>
                </a:solidFill>
              </a:rPr>
              <a:t> </a:t>
            </a:r>
            <a:r>
              <a:rPr lang="en-US" sz="2000" dirty="0" smtClean="0">
                <a:ln w="22225">
                  <a:solidFill>
                    <a:schemeClr val="accent2"/>
                  </a:solidFill>
                  <a:prstDash val="solid"/>
                </a:ln>
                <a:solidFill>
                  <a:schemeClr val="accent2">
                    <a:lumMod val="40000"/>
                    <a:lumOff val="60000"/>
                  </a:schemeClr>
                </a:solidFill>
                <a:effectLst/>
              </a:rPr>
              <a:t>without grumbling or disputing;</a:t>
            </a:r>
            <a:r>
              <a:rPr lang="en-US" sz="2000" dirty="0" smtClean="0">
                <a:solidFill>
                  <a:schemeClr val="bg1"/>
                </a:solidFill>
              </a:rPr>
              <a:t>  </a:t>
            </a:r>
            <a:r>
              <a:rPr lang="en-US" sz="2000" u="sng" dirty="0" smtClean="0">
                <a:solidFill>
                  <a:schemeClr val="bg1"/>
                </a:solidFill>
              </a:rPr>
              <a:t>so that you will prove yourselves to be blameless and innocent</a:t>
            </a:r>
            <a:r>
              <a:rPr lang="en-US" sz="2000" dirty="0" smtClean="0">
                <a:solidFill>
                  <a:schemeClr val="bg1"/>
                </a:solidFill>
              </a:rPr>
              <a:t>, children of God above reproach in the midst of a crooked and perverse generation, among whom you appear as lights in the world,</a:t>
            </a:r>
            <a:endParaRPr lang="en-US" sz="2000" dirty="0" smtClean="0">
              <a:solidFill>
                <a:schemeClr val="bg1"/>
              </a:solidFill>
            </a:endParaRPr>
          </a:p>
          <a:p>
            <a:pPr>
              <a:buNone/>
            </a:pPr>
            <a:endParaRPr lang="en-US" sz="2000" dirty="0" smtClean="0">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8658860" cy="677545"/>
          </a:xfrm>
        </p:spPr>
        <p:txBody>
          <a:bodyPr>
            <a:normAutofit/>
          </a:bodyPr>
          <a:p>
            <a:r>
              <a:rPr lang="en-US" sz="3600">
                <a:ln>
                  <a:solidFill>
                    <a:sysClr val="windowText" lastClr="000000"/>
                  </a:solidFill>
                </a:ln>
                <a:solidFill>
                  <a:schemeClr val="bg1"/>
                </a:solidFill>
                <a:effectLst/>
              </a:rPr>
              <a:t>Wisdom Has 2 Sources;  World/ God</a:t>
            </a:r>
            <a:endParaRPr lang="en-US" sz="240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17805" y="642620"/>
            <a:ext cx="8834755" cy="4249420"/>
          </a:xfrm>
        </p:spPr>
        <p:txBody>
          <a:bodyPr>
            <a:noAutofit/>
          </a:bodyPr>
          <a:lstStyle/>
          <a:p>
            <a:pPr>
              <a:buNone/>
            </a:pPr>
            <a:r>
              <a:rPr lang="en-US" sz="2000" dirty="0" smtClean="0">
                <a:solidFill>
                  <a:schemeClr val="bg1"/>
                </a:solidFill>
              </a:rPr>
              <a:t>The Worlds wisdom is characterized as; </a:t>
            </a:r>
            <a:endParaRPr lang="en-US" sz="2000" dirty="0" smtClean="0">
              <a:solidFill>
                <a:schemeClr val="bg1"/>
              </a:solidFill>
            </a:endParaRPr>
          </a:p>
          <a:p>
            <a:pPr fontAlgn="auto">
              <a:lnSpc>
                <a:spcPts val="2000"/>
              </a:lnSpc>
              <a:buNone/>
            </a:pPr>
            <a:endParaRPr lang="en-US" sz="2000" dirty="0" smtClean="0">
              <a:solidFill>
                <a:schemeClr val="bg1"/>
              </a:solidFill>
            </a:endParaRPr>
          </a:p>
          <a:p>
            <a:pPr fontAlgn="auto">
              <a:lnSpc>
                <a:spcPts val="2000"/>
              </a:lnSpc>
              <a:buNone/>
            </a:pPr>
            <a:r>
              <a:rPr lang="en-US" sz="2000" u="sng" dirty="0" smtClean="0">
                <a:solidFill>
                  <a:schemeClr val="bg1"/>
                </a:solidFill>
              </a:rPr>
              <a:t>Natural-</a:t>
            </a:r>
            <a:r>
              <a:rPr lang="en-US" sz="2000" dirty="0" smtClean="0">
                <a:solidFill>
                  <a:schemeClr val="bg1"/>
                </a:solidFill>
              </a:rPr>
              <a:t>concerned about life</a:t>
            </a:r>
            <a:endParaRPr lang="en-US" sz="2000" dirty="0" smtClean="0">
              <a:solidFill>
                <a:schemeClr val="bg1"/>
              </a:solidFill>
            </a:endParaRPr>
          </a:p>
          <a:p>
            <a:pPr>
              <a:buNone/>
            </a:pPr>
            <a:r>
              <a:rPr lang="en-US" sz="2000" dirty="0" smtClean="0">
                <a:solidFill>
                  <a:schemeClr val="bg1"/>
                </a:solidFill>
              </a:rPr>
              <a:t>Mark 4:38–40 (NASB95)</a:t>
            </a:r>
            <a:endParaRPr lang="en-US" sz="2000" dirty="0" smtClean="0">
              <a:solidFill>
                <a:schemeClr val="bg1"/>
              </a:solidFill>
            </a:endParaRPr>
          </a:p>
          <a:p>
            <a:pPr>
              <a:buNone/>
            </a:pPr>
            <a:r>
              <a:rPr lang="en-US" sz="2000" dirty="0" smtClean="0">
                <a:solidFill>
                  <a:schemeClr val="bg1"/>
                </a:solidFill>
              </a:rPr>
              <a:t>               Jesus Himself was in the stern, asleep on the cushion; and they *woke Him and *said to Him, “Teacher, do You not care that we are perishing?”</a:t>
            </a:r>
            <a:endParaRPr lang="en-US" sz="2000" dirty="0" smtClean="0">
              <a:solidFill>
                <a:schemeClr val="bg1"/>
              </a:solidFill>
            </a:endParaRPr>
          </a:p>
          <a:p>
            <a:pPr>
              <a:buNone/>
            </a:pPr>
            <a:r>
              <a:rPr lang="en-US" sz="2000" dirty="0" smtClean="0">
                <a:solidFill>
                  <a:schemeClr val="bg1"/>
                </a:solidFill>
              </a:rPr>
              <a:t>              And He got up and rebuked the wind and said to the sea, “Hush, be still.” And the wind died down and it became perfectly calm. And He said to them, “Why are you afraid? How is it that you have no faith?”</a:t>
            </a:r>
            <a:endParaRPr lang="en-US" sz="2000" dirty="0" smtClean="0">
              <a:solidFill>
                <a:schemeClr val="bg1"/>
              </a:solidFill>
            </a:endParaRPr>
          </a:p>
          <a:p>
            <a:pPr>
              <a:buNone/>
            </a:pPr>
            <a:endParaRPr lang="en-US" sz="2000" u="sng" dirty="0" smtClean="0">
              <a:solidFill>
                <a:schemeClr val="bg1"/>
              </a:solidFill>
            </a:endParaRPr>
          </a:p>
          <a:p>
            <a:pPr>
              <a:buNone/>
            </a:pPr>
            <a:endParaRPr lang="en-US" sz="2000" dirty="0" smtClean="0">
              <a:solidFill>
                <a:schemeClr val="bg1"/>
              </a:solidFill>
            </a:endParaRPr>
          </a:p>
          <a:p>
            <a:pPr>
              <a:buNone/>
            </a:pPr>
            <a:endParaRPr lang="en-US" sz="2000" dirty="0" smtClean="0">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pic>
        <p:nvPicPr>
          <p:cNvPr id="4" name="Picture 3"/>
          <p:cNvPicPr>
            <a:picLocks noChangeAspect="1"/>
          </p:cNvPicPr>
          <p:nvPr/>
        </p:nvPicPr>
        <p:blipFill>
          <a:blip r:embed="rId2">
            <a:clrChange>
              <a:clrFrom>
                <a:srgbClr val="000000">
                  <a:alpha val="100000"/>
                </a:srgbClr>
              </a:clrFrom>
              <a:clrTo>
                <a:srgbClr val="000000">
                  <a:alpha val="100000"/>
                  <a:alpha val="0"/>
                </a:srgbClr>
              </a:clrTo>
            </a:clrChange>
          </a:blip>
          <a:stretch>
            <a:fillRect/>
          </a:stretch>
        </p:blipFill>
        <p:spPr>
          <a:xfrm>
            <a:off x="5091430" y="-151765"/>
            <a:ext cx="3276600" cy="234251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8658860" cy="677545"/>
          </a:xfrm>
        </p:spPr>
        <p:txBody>
          <a:bodyPr>
            <a:normAutofit/>
          </a:bodyPr>
          <a:p>
            <a:r>
              <a:rPr lang="en-US" sz="3600">
                <a:ln>
                  <a:solidFill>
                    <a:sysClr val="windowText" lastClr="000000"/>
                  </a:solidFill>
                </a:ln>
                <a:solidFill>
                  <a:schemeClr val="bg1"/>
                </a:solidFill>
                <a:effectLst/>
              </a:rPr>
              <a:t>Wisdom Has 2 Sources;  World/ God</a:t>
            </a:r>
            <a:endParaRPr lang="en-US" sz="240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17805" y="642620"/>
            <a:ext cx="8834755" cy="4249420"/>
          </a:xfrm>
        </p:spPr>
        <p:txBody>
          <a:bodyPr>
            <a:noAutofit/>
          </a:bodyPr>
          <a:lstStyle/>
          <a:p>
            <a:pPr>
              <a:buNone/>
            </a:pPr>
            <a:r>
              <a:rPr lang="en-US" sz="2000" dirty="0" smtClean="0">
                <a:solidFill>
                  <a:schemeClr val="bg1"/>
                </a:solidFill>
              </a:rPr>
              <a:t>The Worlds wisdom is characterized as; </a:t>
            </a:r>
            <a:endParaRPr lang="en-US" sz="2000" dirty="0" smtClean="0">
              <a:solidFill>
                <a:schemeClr val="bg1"/>
              </a:solidFill>
            </a:endParaRPr>
          </a:p>
          <a:p>
            <a:pPr fontAlgn="auto">
              <a:lnSpc>
                <a:spcPts val="2000"/>
              </a:lnSpc>
              <a:buNone/>
            </a:pPr>
            <a:endParaRPr lang="en-US" sz="2000" dirty="0" smtClean="0">
              <a:solidFill>
                <a:schemeClr val="bg1"/>
              </a:solidFill>
            </a:endParaRPr>
          </a:p>
          <a:p>
            <a:pPr fontAlgn="auto">
              <a:lnSpc>
                <a:spcPts val="2000"/>
              </a:lnSpc>
              <a:buNone/>
            </a:pPr>
            <a:r>
              <a:rPr lang="en-US" sz="2000" u="sng" dirty="0" smtClean="0">
                <a:solidFill>
                  <a:schemeClr val="bg1"/>
                </a:solidFill>
              </a:rPr>
              <a:t>Earthly-</a:t>
            </a:r>
            <a:r>
              <a:rPr lang="en-US" sz="2000" dirty="0" smtClean="0">
                <a:solidFill>
                  <a:schemeClr val="bg1"/>
                </a:solidFill>
              </a:rPr>
              <a:t>ensnared by the visible</a:t>
            </a:r>
            <a:endParaRPr lang="en-US" sz="2000" dirty="0" smtClean="0">
              <a:solidFill>
                <a:schemeClr val="bg1"/>
              </a:solidFill>
            </a:endParaRPr>
          </a:p>
          <a:p>
            <a:pPr fontAlgn="auto">
              <a:lnSpc>
                <a:spcPts val="2000"/>
              </a:lnSpc>
              <a:buNone/>
            </a:pPr>
            <a:r>
              <a:rPr lang="en-US" sz="2000" dirty="0" smtClean="0">
                <a:solidFill>
                  <a:schemeClr val="bg1"/>
                </a:solidFill>
              </a:rPr>
              <a:t>Matthew 26:14–15 (NASB95)</a:t>
            </a:r>
            <a:endParaRPr lang="en-US" sz="2000" dirty="0" smtClean="0">
              <a:solidFill>
                <a:schemeClr val="bg1"/>
              </a:solidFill>
            </a:endParaRPr>
          </a:p>
          <a:p>
            <a:pPr fontAlgn="auto">
              <a:lnSpc>
                <a:spcPts val="2000"/>
              </a:lnSpc>
              <a:buNone/>
            </a:pPr>
            <a:r>
              <a:rPr lang="en-US" sz="2000" dirty="0" smtClean="0">
                <a:solidFill>
                  <a:schemeClr val="bg1"/>
                </a:solidFill>
              </a:rPr>
              <a:t>          Then one of the twelve, named Judas Iscariot, went to the chief priests</a:t>
            </a:r>
            <a:endParaRPr lang="en-US" sz="2000" dirty="0" smtClean="0">
              <a:solidFill>
                <a:schemeClr val="bg1"/>
              </a:solidFill>
            </a:endParaRPr>
          </a:p>
          <a:p>
            <a:pPr fontAlgn="auto">
              <a:lnSpc>
                <a:spcPts val="2000"/>
              </a:lnSpc>
              <a:buNone/>
            </a:pPr>
            <a:r>
              <a:rPr lang="en-US" sz="2000" dirty="0" smtClean="0">
                <a:solidFill>
                  <a:schemeClr val="bg1"/>
                </a:solidFill>
              </a:rPr>
              <a:t>   </a:t>
            </a:r>
            <a:r>
              <a:rPr lang="en-US" sz="2000" dirty="0" smtClean="0">
                <a:solidFill>
                  <a:schemeClr val="bg1"/>
                </a:solidFill>
                <a:sym typeface="+mn-ea"/>
              </a:rPr>
              <a:t>  and said, “What are you willing to</a:t>
            </a:r>
            <a:r>
              <a:rPr lang="en-US" sz="2000" dirty="0" smtClean="0">
                <a:solidFill>
                  <a:schemeClr val="bg1"/>
                </a:solidFill>
              </a:rPr>
              <a:t> give me to betray Him to you?” And they weighed out thirty pieces of silver to him.</a:t>
            </a:r>
            <a:endParaRPr lang="en-US" sz="2000" dirty="0" smtClean="0">
              <a:solidFill>
                <a:schemeClr val="bg1"/>
              </a:solidFill>
            </a:endParaRPr>
          </a:p>
          <a:p>
            <a:pPr>
              <a:buNone/>
            </a:pPr>
            <a:endParaRPr lang="en-US" sz="2000" dirty="0" smtClean="0">
              <a:solidFill>
                <a:schemeClr val="bg1"/>
              </a:solidFill>
            </a:endParaRPr>
          </a:p>
          <a:p>
            <a:pPr>
              <a:buNone/>
            </a:pPr>
            <a:endParaRPr lang="en-US" sz="2000" dirty="0" smtClean="0">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pic>
        <p:nvPicPr>
          <p:cNvPr id="4" name="Picture 3"/>
          <p:cNvPicPr>
            <a:picLocks noChangeAspect="1"/>
          </p:cNvPicPr>
          <p:nvPr/>
        </p:nvPicPr>
        <p:blipFill>
          <a:blip r:embed="rId2">
            <a:clrChange>
              <a:clrFrom>
                <a:srgbClr val="000000">
                  <a:alpha val="100000"/>
                </a:srgbClr>
              </a:clrFrom>
              <a:clrTo>
                <a:srgbClr val="000000">
                  <a:alpha val="100000"/>
                  <a:alpha val="0"/>
                </a:srgbClr>
              </a:clrTo>
            </a:clrChange>
          </a:blip>
          <a:stretch>
            <a:fillRect/>
          </a:stretch>
        </p:blipFill>
        <p:spPr>
          <a:xfrm>
            <a:off x="5091430" y="-151765"/>
            <a:ext cx="3276600" cy="234251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8658860" cy="677545"/>
          </a:xfrm>
        </p:spPr>
        <p:txBody>
          <a:bodyPr>
            <a:normAutofit/>
          </a:bodyPr>
          <a:p>
            <a:r>
              <a:rPr lang="en-US" sz="3600">
                <a:ln>
                  <a:solidFill>
                    <a:sysClr val="windowText" lastClr="000000"/>
                  </a:solidFill>
                </a:ln>
                <a:solidFill>
                  <a:schemeClr val="bg1"/>
                </a:solidFill>
                <a:effectLst/>
              </a:rPr>
              <a:t>Wisdom Has 2 Sources;  World/ God</a:t>
            </a:r>
            <a:endParaRPr lang="en-US" sz="240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17805" y="642620"/>
            <a:ext cx="8834755" cy="4249420"/>
          </a:xfrm>
        </p:spPr>
        <p:txBody>
          <a:bodyPr>
            <a:noAutofit/>
          </a:bodyPr>
          <a:lstStyle/>
          <a:p>
            <a:pPr>
              <a:buNone/>
            </a:pPr>
            <a:r>
              <a:rPr lang="en-US" sz="2000" dirty="0" smtClean="0">
                <a:solidFill>
                  <a:schemeClr val="bg1"/>
                </a:solidFill>
              </a:rPr>
              <a:t>The Worlds wisdom is characterized as; </a:t>
            </a:r>
            <a:endParaRPr lang="en-US" sz="2000" dirty="0" smtClean="0">
              <a:solidFill>
                <a:schemeClr val="bg1"/>
              </a:solidFill>
            </a:endParaRPr>
          </a:p>
          <a:p>
            <a:pPr fontAlgn="auto">
              <a:lnSpc>
                <a:spcPts val="2000"/>
              </a:lnSpc>
              <a:buNone/>
            </a:pPr>
            <a:endParaRPr lang="en-US" sz="2000" dirty="0" smtClean="0">
              <a:solidFill>
                <a:schemeClr val="bg1"/>
              </a:solidFill>
            </a:endParaRPr>
          </a:p>
          <a:p>
            <a:pPr fontAlgn="auto">
              <a:lnSpc>
                <a:spcPts val="2000"/>
              </a:lnSpc>
              <a:buNone/>
            </a:pPr>
            <a:r>
              <a:rPr lang="en-US" sz="2000" u="sng" dirty="0" smtClean="0">
                <a:solidFill>
                  <a:schemeClr val="bg1"/>
                </a:solidFill>
              </a:rPr>
              <a:t>Demonic-</a:t>
            </a:r>
            <a:r>
              <a:rPr lang="en-US" sz="2000" dirty="0" smtClean="0">
                <a:solidFill>
                  <a:schemeClr val="bg1"/>
                </a:solidFill>
              </a:rPr>
              <a:t> spiritually EVIL</a:t>
            </a:r>
            <a:r>
              <a:rPr lang="en-US" sz="2000" u="sng" dirty="0" smtClean="0">
                <a:solidFill>
                  <a:schemeClr val="bg1"/>
                </a:solidFill>
              </a:rPr>
              <a:t> </a:t>
            </a:r>
            <a:endParaRPr lang="en-US" sz="2000" u="sng" dirty="0" smtClean="0">
              <a:solidFill>
                <a:schemeClr val="bg1"/>
              </a:solidFill>
            </a:endParaRPr>
          </a:p>
          <a:p>
            <a:pPr>
              <a:buNone/>
            </a:pPr>
            <a:r>
              <a:rPr lang="en-US" sz="2000" dirty="0" smtClean="0">
                <a:solidFill>
                  <a:schemeClr val="bg1"/>
                </a:solidFill>
              </a:rPr>
              <a:t>1 John 4:6–8 (NASB95)</a:t>
            </a:r>
            <a:endParaRPr lang="en-US" sz="2000" dirty="0" smtClean="0">
              <a:solidFill>
                <a:schemeClr val="bg1"/>
              </a:solidFill>
            </a:endParaRPr>
          </a:p>
          <a:p>
            <a:pPr>
              <a:buNone/>
            </a:pPr>
            <a:r>
              <a:rPr lang="en-US" sz="2000" dirty="0" smtClean="0">
                <a:solidFill>
                  <a:schemeClr val="bg1"/>
                </a:solidFill>
              </a:rPr>
              <a:t>              We are from God; he who knows God listens to us; he who is not from God does not listen to us. By this we know the spirit of truth and the spirit of error. Beloved, let us love one another, for love is from God; and everyone who loves is born of God and knows God. The one who does not love does not know God, for God is love.</a:t>
            </a:r>
            <a:endParaRPr lang="en-US" sz="2000" dirty="0" smtClean="0">
              <a:solidFill>
                <a:schemeClr val="bg1"/>
              </a:solidFill>
            </a:endParaRPr>
          </a:p>
          <a:p>
            <a:pPr>
              <a:buNone/>
            </a:pPr>
            <a:endParaRPr lang="en-US" sz="2000" dirty="0" smtClean="0">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pic>
        <p:nvPicPr>
          <p:cNvPr id="4" name="Picture 3"/>
          <p:cNvPicPr>
            <a:picLocks noChangeAspect="1"/>
          </p:cNvPicPr>
          <p:nvPr/>
        </p:nvPicPr>
        <p:blipFill>
          <a:blip r:embed="rId2">
            <a:clrChange>
              <a:clrFrom>
                <a:srgbClr val="000000">
                  <a:alpha val="100000"/>
                </a:srgbClr>
              </a:clrFrom>
              <a:clrTo>
                <a:srgbClr val="000000">
                  <a:alpha val="100000"/>
                  <a:alpha val="0"/>
                </a:srgbClr>
              </a:clrTo>
            </a:clrChange>
          </a:blip>
          <a:stretch>
            <a:fillRect/>
          </a:stretch>
        </p:blipFill>
        <p:spPr>
          <a:xfrm>
            <a:off x="5091430" y="-151765"/>
            <a:ext cx="3276600" cy="234251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8658860" cy="677545"/>
          </a:xfrm>
        </p:spPr>
        <p:txBody>
          <a:bodyPr>
            <a:normAutofit/>
          </a:bodyPr>
          <a:p>
            <a:r>
              <a:rPr lang="en-US" sz="3600">
                <a:ln>
                  <a:solidFill>
                    <a:sysClr val="windowText" lastClr="000000"/>
                  </a:solidFill>
                </a:ln>
                <a:solidFill>
                  <a:schemeClr val="bg1"/>
                </a:solidFill>
                <a:effectLst/>
              </a:rPr>
              <a:t>Wisdom Has 2 Sources;  World/ God</a:t>
            </a:r>
            <a:endParaRPr lang="en-US" sz="240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17805" y="642620"/>
            <a:ext cx="8834755" cy="4249420"/>
          </a:xfrm>
        </p:spPr>
        <p:txBody>
          <a:bodyPr>
            <a:noAutofit/>
          </a:bodyPr>
          <a:lstStyle/>
          <a:p>
            <a:pPr>
              <a:buNone/>
            </a:pPr>
            <a:r>
              <a:rPr lang="en-US" sz="2000" dirty="0" smtClean="0">
                <a:solidFill>
                  <a:schemeClr val="bg1"/>
                </a:solidFill>
              </a:rPr>
              <a:t>Worldly wisdom results in;</a:t>
            </a:r>
            <a:endParaRPr lang="en-US" sz="2000" dirty="0" smtClean="0">
              <a:solidFill>
                <a:schemeClr val="bg1"/>
              </a:solidFill>
            </a:endParaRPr>
          </a:p>
          <a:p>
            <a:pPr>
              <a:buNone/>
            </a:pPr>
            <a:endParaRPr lang="en-US" sz="2000" dirty="0" smtClean="0">
              <a:solidFill>
                <a:schemeClr val="bg1"/>
              </a:solidFill>
            </a:endParaRPr>
          </a:p>
          <a:p>
            <a:pPr>
              <a:buNone/>
            </a:pPr>
            <a:r>
              <a:rPr lang="en-US" sz="2000" u="sng" dirty="0" smtClean="0">
                <a:solidFill>
                  <a:schemeClr val="bg1"/>
                </a:solidFill>
              </a:rPr>
              <a:t>Bitter jealousy</a:t>
            </a:r>
            <a:r>
              <a:rPr lang="en-US" sz="2000" dirty="0" smtClean="0">
                <a:solidFill>
                  <a:schemeClr val="bg1"/>
                </a:solidFill>
              </a:rPr>
              <a:t>- sharp focused zeal</a:t>
            </a:r>
            <a:endParaRPr lang="en-US" sz="2000" dirty="0" smtClean="0">
              <a:solidFill>
                <a:schemeClr val="bg1"/>
              </a:solidFill>
            </a:endParaRPr>
          </a:p>
          <a:p>
            <a:pPr>
              <a:buNone/>
            </a:pPr>
            <a:r>
              <a:rPr lang="en-US" sz="2000" dirty="0" smtClean="0">
                <a:solidFill>
                  <a:schemeClr val="bg1"/>
                </a:solidFill>
              </a:rPr>
              <a:t>Proverbs 27:4 (NASB95)</a:t>
            </a:r>
            <a:endParaRPr lang="en-US" sz="2000" dirty="0" smtClean="0">
              <a:solidFill>
                <a:schemeClr val="bg1"/>
              </a:solidFill>
            </a:endParaRPr>
          </a:p>
          <a:p>
            <a:pPr>
              <a:buNone/>
            </a:pPr>
            <a:r>
              <a:rPr lang="en-US" sz="2000" dirty="0" smtClean="0">
                <a:solidFill>
                  <a:schemeClr val="bg1"/>
                </a:solidFill>
              </a:rPr>
              <a:t>                    Wrath is fierce and anger is a flood,</a:t>
            </a:r>
            <a:endParaRPr lang="en-US" sz="2000" dirty="0" smtClean="0">
              <a:solidFill>
                <a:schemeClr val="bg1"/>
              </a:solidFill>
            </a:endParaRPr>
          </a:p>
          <a:p>
            <a:pPr>
              <a:buNone/>
            </a:pPr>
            <a:r>
              <a:rPr lang="en-US" sz="2000" dirty="0" smtClean="0">
                <a:solidFill>
                  <a:schemeClr val="bg1"/>
                </a:solidFill>
              </a:rPr>
              <a:t>         But who can stand before jealousy?</a:t>
            </a:r>
            <a:endParaRPr lang="en-US" sz="2000" dirty="0" smtClean="0">
              <a:solidFill>
                <a:schemeClr val="bg1"/>
              </a:solidFill>
            </a:endParaRPr>
          </a:p>
          <a:p>
            <a:pPr>
              <a:buNone/>
            </a:pPr>
            <a:endParaRPr lang="en-US" sz="2000" dirty="0" smtClean="0">
              <a:solidFill>
                <a:schemeClr val="bg1"/>
              </a:solidFill>
            </a:endParaRPr>
          </a:p>
          <a:p>
            <a:pPr>
              <a:buNone/>
            </a:pPr>
            <a:endParaRPr lang="en-US" sz="2000" dirty="0" smtClean="0">
              <a:solidFill>
                <a:schemeClr val="bg1"/>
              </a:solidFill>
            </a:endParaRPr>
          </a:p>
          <a:p>
            <a:pPr>
              <a:buNone/>
            </a:pPr>
            <a:r>
              <a:rPr lang="en-US" sz="2000" dirty="0" smtClean="0">
                <a:solidFill>
                  <a:schemeClr val="bg1"/>
                </a:solidFill>
              </a:rPr>
              <a:t>            </a:t>
            </a:r>
            <a:endParaRPr lang="en-US" sz="2000" dirty="0" smtClean="0">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pic>
        <p:nvPicPr>
          <p:cNvPr id="4" name="Picture 3"/>
          <p:cNvPicPr>
            <a:picLocks noChangeAspect="1"/>
          </p:cNvPicPr>
          <p:nvPr/>
        </p:nvPicPr>
        <p:blipFill>
          <a:blip r:embed="rId2">
            <a:clrChange>
              <a:clrFrom>
                <a:srgbClr val="000000">
                  <a:alpha val="100000"/>
                </a:srgbClr>
              </a:clrFrom>
              <a:clrTo>
                <a:srgbClr val="000000">
                  <a:alpha val="100000"/>
                  <a:alpha val="0"/>
                </a:srgbClr>
              </a:clrTo>
            </a:clrChange>
          </a:blip>
          <a:stretch>
            <a:fillRect/>
          </a:stretch>
        </p:blipFill>
        <p:spPr>
          <a:xfrm>
            <a:off x="5091430" y="-151765"/>
            <a:ext cx="3276600" cy="234251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8658860" cy="677545"/>
          </a:xfrm>
        </p:spPr>
        <p:txBody>
          <a:bodyPr>
            <a:normAutofit/>
          </a:bodyPr>
          <a:p>
            <a:r>
              <a:rPr lang="en-US" sz="3600">
                <a:ln>
                  <a:solidFill>
                    <a:sysClr val="windowText" lastClr="000000"/>
                  </a:solidFill>
                </a:ln>
                <a:solidFill>
                  <a:schemeClr val="bg1"/>
                </a:solidFill>
                <a:effectLst/>
              </a:rPr>
              <a:t>Wisdom Has 2 Sources;  World/ God</a:t>
            </a:r>
            <a:endParaRPr lang="en-US" sz="240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143510" y="642620"/>
            <a:ext cx="8909050" cy="4249420"/>
          </a:xfrm>
        </p:spPr>
        <p:txBody>
          <a:bodyPr>
            <a:noAutofit/>
          </a:bodyPr>
          <a:lstStyle/>
          <a:p>
            <a:pPr>
              <a:buNone/>
            </a:pPr>
            <a:r>
              <a:rPr lang="en-US" sz="2000" dirty="0" smtClean="0">
                <a:solidFill>
                  <a:schemeClr val="bg1"/>
                </a:solidFill>
              </a:rPr>
              <a:t>Worldly wisdom results in;</a:t>
            </a:r>
            <a:endParaRPr lang="en-US" sz="2000" dirty="0" smtClean="0">
              <a:solidFill>
                <a:schemeClr val="bg1"/>
              </a:solidFill>
            </a:endParaRPr>
          </a:p>
          <a:p>
            <a:pPr>
              <a:buNone/>
            </a:pPr>
            <a:endParaRPr lang="en-US" sz="2000" dirty="0" smtClean="0">
              <a:solidFill>
                <a:schemeClr val="bg1"/>
              </a:solidFill>
            </a:endParaRPr>
          </a:p>
          <a:p>
            <a:pPr>
              <a:buNone/>
            </a:pPr>
            <a:r>
              <a:rPr lang="en-US" sz="2000" dirty="0" smtClean="0">
                <a:solidFill>
                  <a:schemeClr val="bg1"/>
                </a:solidFill>
              </a:rPr>
              <a:t>Selfish ambition-</a:t>
            </a:r>
            <a:endParaRPr lang="en-US" sz="2000" dirty="0" smtClean="0">
              <a:solidFill>
                <a:schemeClr val="bg1"/>
              </a:solidFill>
            </a:endParaRPr>
          </a:p>
          <a:p>
            <a:pPr>
              <a:buNone/>
            </a:pPr>
            <a:r>
              <a:rPr lang="en-US" sz="1800" dirty="0" smtClean="0">
                <a:solidFill>
                  <a:schemeClr val="bg1"/>
                </a:solidFill>
              </a:rPr>
              <a:t>2 Samuel 15:2–6 (NASB95)</a:t>
            </a:r>
            <a:endParaRPr lang="en-US" sz="1800" dirty="0" smtClean="0">
              <a:solidFill>
                <a:schemeClr val="bg1"/>
              </a:solidFill>
            </a:endParaRPr>
          </a:p>
          <a:p>
            <a:pPr fontAlgn="auto">
              <a:lnSpc>
                <a:spcPts val="1960"/>
              </a:lnSpc>
              <a:buNone/>
            </a:pPr>
            <a:r>
              <a:rPr lang="en-US" sz="1800" dirty="0" smtClean="0">
                <a:solidFill>
                  <a:schemeClr val="bg1"/>
                </a:solidFill>
              </a:rPr>
              <a:t>                Absalom used to rise early and stand beside the way to the gate; and when any man had a suit to come to the king for judgment, Absalom would call to him and say, “From what city are you?” And he would say, “Your servant is from one of the tribes of Israel.” Then Absalom would say to him, “See, your claims are good and right, but no man listens to you on the part of the king.”</a:t>
            </a:r>
            <a:endParaRPr lang="en-US" sz="1800" dirty="0" smtClean="0">
              <a:solidFill>
                <a:schemeClr val="bg1"/>
              </a:solidFill>
            </a:endParaRPr>
          </a:p>
          <a:p>
            <a:pPr fontAlgn="auto">
              <a:lnSpc>
                <a:spcPts val="1960"/>
              </a:lnSpc>
              <a:buNone/>
            </a:pPr>
            <a:r>
              <a:rPr lang="en-US" sz="1800" dirty="0" smtClean="0">
                <a:solidFill>
                  <a:schemeClr val="bg1"/>
                </a:solidFill>
              </a:rPr>
              <a:t>             Moreover, Absalom would say, “Oh that one would appoint me judge in the land, then every man who has any suit or cause could come to me and I would give him justice.”  And when a man came near to prostrate himself before him, he would put out his hand and take hold of him and kiss him. In this manner Absalom dealt with all Israel who came to the king for judgment; so Absalom stole away the hearts of the men of Israel.</a:t>
            </a:r>
            <a:endParaRPr lang="en-US" sz="1800" dirty="0" smtClean="0">
              <a:solidFill>
                <a:schemeClr val="bg1"/>
              </a:solidFill>
            </a:endParaRPr>
          </a:p>
          <a:p>
            <a:pPr>
              <a:buNone/>
            </a:pPr>
            <a:r>
              <a:rPr lang="en-US" sz="2000" dirty="0" smtClean="0">
                <a:solidFill>
                  <a:schemeClr val="bg1"/>
                </a:solidFill>
              </a:rPr>
              <a:t>     </a:t>
            </a:r>
            <a:endParaRPr lang="en-US" sz="2000" dirty="0" smtClean="0">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pic>
        <p:nvPicPr>
          <p:cNvPr id="4" name="Picture 3"/>
          <p:cNvPicPr>
            <a:picLocks noChangeAspect="1"/>
          </p:cNvPicPr>
          <p:nvPr/>
        </p:nvPicPr>
        <p:blipFill>
          <a:blip r:embed="rId2">
            <a:clrChange>
              <a:clrFrom>
                <a:srgbClr val="000000">
                  <a:alpha val="100000"/>
                </a:srgbClr>
              </a:clrFrom>
              <a:clrTo>
                <a:srgbClr val="000000">
                  <a:alpha val="100000"/>
                  <a:alpha val="0"/>
                </a:srgbClr>
              </a:clrTo>
            </a:clrChange>
          </a:blip>
          <a:stretch>
            <a:fillRect/>
          </a:stretch>
        </p:blipFill>
        <p:spPr>
          <a:xfrm>
            <a:off x="5091430" y="-151765"/>
            <a:ext cx="3276600" cy="234251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image" Target="../media/image2.jpeg"/></Relationships>
</file>

<file path=ppt/theme/theme1.xml><?xml version="1.0" encoding="utf-8"?>
<a:theme xmlns:a="http://schemas.openxmlformats.org/drawingml/2006/main" name="Paper">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6889</Words>
  <Application>WPS Presentation</Application>
  <PresentationFormat>On-screen Show (16:9)</PresentationFormat>
  <Paragraphs>125</Paragraphs>
  <Slides>13</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13</vt:i4>
      </vt:variant>
    </vt:vector>
  </HeadingPairs>
  <TitlesOfParts>
    <vt:vector size="23" baseType="lpstr">
      <vt:lpstr>Arial</vt:lpstr>
      <vt:lpstr>SimSun</vt:lpstr>
      <vt:lpstr>Wingdings</vt:lpstr>
      <vt:lpstr>Wingdings 2</vt:lpstr>
      <vt:lpstr>Wingdings 2</vt:lpstr>
      <vt:lpstr>Constantia</vt:lpstr>
      <vt:lpstr>Microsoft YaHei</vt:lpstr>
      <vt:lpstr>Arial Unicode MS</vt:lpstr>
      <vt:lpstr>Wingdings</vt:lpstr>
      <vt:lpstr>Paper</vt:lpstr>
      <vt:lpstr>PowerPoint 演示文稿</vt:lpstr>
      <vt:lpstr>PowerPoint 演示文稿</vt:lpstr>
      <vt:lpstr>Wisdom is Evidenced in Deeds (the Tongue) </vt:lpstr>
      <vt:lpstr>Wisdom is Evidenced in Deeds (the Tongue and Beyond) </vt:lpstr>
      <vt:lpstr>Wisdom Has 2 Sources;  World/ God</vt:lpstr>
      <vt:lpstr>Wisdom Has 2 Sources;  World/ God</vt:lpstr>
      <vt:lpstr>Wisdom Has 2 Sources;  World/ God</vt:lpstr>
      <vt:lpstr>Wisdom Has 2 Sources;  World/ God</vt:lpstr>
      <vt:lpstr>Wisdom Has 2 Sources;  World/ God</vt:lpstr>
      <vt:lpstr>Wisdom Has 2 Sources;  World/ God</vt:lpstr>
      <vt:lpstr>Wisdom Has 2 Sources;  World/ God</vt:lpstr>
      <vt:lpstr>Wisdom Has 2 Sources;  World/ God</vt:lpstr>
      <vt:lpstr>Worldly Wisdom Has no Place with God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David Hagstrom</dc:creator>
  <cp:lastModifiedBy>Revive IT</cp:lastModifiedBy>
  <cp:revision>82</cp:revision>
  <cp:lastPrinted>2018-10-20T21:21:00Z</cp:lastPrinted>
  <dcterms:created xsi:type="dcterms:W3CDTF">2018-08-10T19:03:00Z</dcterms:created>
  <dcterms:modified xsi:type="dcterms:W3CDTF">2019-03-16T20:55:52Z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KSOProductBuildVer">
    <vt:lpwstr>1033-10.2.0.7636</vt:lpwstr>
  </property>
</Properties>
</file>