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14"/>
  </p:notesMasterIdLst>
  <p:handoutMasterIdLst>
    <p:handoutMasterId r:id="rId15"/>
  </p:handoutMasterIdLst>
  <p:sldIdLst>
    <p:sldId id="267" r:id="rId5"/>
    <p:sldId id="284" r:id="rId6"/>
    <p:sldId id="289" r:id="rId7"/>
    <p:sldId id="285" r:id="rId8"/>
    <p:sldId id="287" r:id="rId9"/>
    <p:sldId id="292" r:id="rId10"/>
    <p:sldId id="288" r:id="rId11"/>
    <p:sldId id="290" r:id="rId12"/>
    <p:sldId id="291" r:id="rId1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7" autoAdjust="0"/>
    <p:restoredTop sz="94599" autoAdjust="0"/>
  </p:normalViewPr>
  <p:slideViewPr>
    <p:cSldViewPr>
      <p:cViewPr varScale="1">
        <p:scale>
          <a:sx n="93" d="100"/>
          <a:sy n="93" d="100"/>
        </p:scale>
        <p:origin x="-114" y="-21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63" d="100"/>
          <a:sy n="63" d="100"/>
        </p:scale>
        <p:origin x="2838"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E6E22E-288A-414B-A8DE-E4DBD03D5FC0}" type="datetimeFigureOut">
              <a:rPr lang="en-US"/>
              <a:pPr/>
              <a:t>10/6/2018</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1114579-D02A-4B51-B5DF-8EC449F77AC7}" type="slidenum">
              <a:rPr/>
              <a:pPr/>
              <a:t>‹#›</a:t>
            </a:fld>
            <a:endParaRPr dirty="0"/>
          </a:p>
        </p:txBody>
      </p:sp>
    </p:spTree>
    <p:extLst>
      <p:ext uri="{BB962C8B-B14F-4D97-AF65-F5344CB8AC3E}">
        <p14:creationId xmlns:p14="http://schemas.microsoft.com/office/powerpoint/2010/main" xmlns=""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A9AE7E-E0F9-4C51-AD9A-F4C3A6E23BBF}" type="datetimeFigureOut">
              <a:rPr lang="en-US"/>
              <a:pPr/>
              <a:t>10/6/2018</a:t>
            </a:fld>
            <a:endParaRPr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074690-7256-4BB9-AC0F-97AEAE8CDEC2}" type="slidenum">
              <a:rPr/>
              <a:pPr/>
              <a:t>‹#›</a:t>
            </a:fld>
            <a:endParaRPr dirty="0"/>
          </a:p>
        </p:txBody>
      </p:sp>
    </p:spTree>
    <p:extLst>
      <p:ext uri="{BB962C8B-B14F-4D97-AF65-F5344CB8AC3E}">
        <p14:creationId xmlns:p14="http://schemas.microsoft.com/office/powerpoint/2010/main" xmlns=""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032863" y="1428755"/>
            <a:ext cx="7078274" cy="1219199"/>
          </a:xfrm>
        </p:spPr>
        <p:txBody>
          <a:bodyPr>
            <a:normAutofit/>
          </a:bodyPr>
          <a:lstStyle>
            <a:lvl1pPr algn="ctr">
              <a:lnSpc>
                <a:spcPct val="90000"/>
              </a:lnSpc>
              <a:defRPr sz="4800">
                <a:solidFill>
                  <a:schemeClr val="tx2"/>
                </a:solidFill>
              </a:defRPr>
            </a:lvl1pPr>
          </a:lstStyle>
          <a:p>
            <a:r>
              <a:rPr lang="en-US"/>
              <a:t>Click to edit Master title style</a:t>
            </a:r>
            <a:endParaRPr/>
          </a:p>
        </p:txBody>
      </p:sp>
      <p:sp>
        <p:nvSpPr>
          <p:cNvPr id="3" name="Subtitle 2"/>
          <p:cNvSpPr>
            <a:spLocks noGrp="1"/>
          </p:cNvSpPr>
          <p:nvPr>
            <p:ph type="subTitle" idx="1"/>
          </p:nvPr>
        </p:nvSpPr>
        <p:spPr>
          <a:xfrm>
            <a:off x="1036850" y="2742843"/>
            <a:ext cx="7074291" cy="743308"/>
          </a:xfrm>
        </p:spPr>
        <p:txBody>
          <a:bodyPr>
            <a:normAutofit/>
          </a:bodyPr>
          <a:lstStyle>
            <a:lvl1pPr marL="0" indent="0" algn="ctr">
              <a:spcBef>
                <a:spcPts val="0"/>
              </a:spcBef>
              <a:buNone/>
              <a:defRPr sz="2000" cap="all"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dirty="0"/>
          </a:p>
        </p:txBody>
      </p:sp>
      <p:sp>
        <p:nvSpPr>
          <p:cNvPr id="4" name="Date Placeholder 3"/>
          <p:cNvSpPr>
            <a:spLocks noGrp="1"/>
          </p:cNvSpPr>
          <p:nvPr>
            <p:ph type="dt" sz="half" idx="10"/>
          </p:nvPr>
        </p:nvSpPr>
        <p:spPr/>
        <p:txBody>
          <a:bodyPr/>
          <a:lstStyle>
            <a:lvl1pPr>
              <a:defRPr>
                <a:solidFill>
                  <a:schemeClr val="tx2"/>
                </a:solidFill>
              </a:defRPr>
            </a:lvl1pPr>
          </a:lstStyle>
          <a:p>
            <a:fld id="{8E36636D-D922-432D-A958-524484B5923D}" type="datetimeFigureOut">
              <a:rPr lang="en-US"/>
              <a:pPr/>
              <a:t>10/6/2018</a:t>
            </a:fld>
            <a:endParaRPr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F28FB93-0A08-4E7D-8E63-9EFA29F1E093}" type="slidenum">
              <a:rPr/>
              <a:pPr/>
              <a:t>‹#›</a:t>
            </a:fld>
            <a:endParaRPr dirty="0"/>
          </a:p>
        </p:txBody>
      </p:sp>
      <p:grpSp>
        <p:nvGrpSpPr>
          <p:cNvPr id="7" name="Group 6"/>
          <p:cNvGrpSpPr/>
          <p:nvPr/>
        </p:nvGrpSpPr>
        <p:grpSpPr>
          <a:xfrm>
            <a:off x="914400" y="1200150"/>
            <a:ext cx="7306712" cy="54864"/>
            <a:chOff x="914400" y="1200150"/>
            <a:chExt cx="7306712" cy="54864"/>
          </a:xfrm>
        </p:grpSpPr>
        <p:sp>
          <p:nvSpPr>
            <p:cNvPr id="8" name="Oval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Oval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10" name="Group 9"/>
            <p:cNvGrpSpPr/>
            <p:nvPr/>
          </p:nvGrpSpPr>
          <p:grpSpPr>
            <a:xfrm>
              <a:off x="1036847" y="1207626"/>
              <a:ext cx="7074290" cy="38998"/>
              <a:chOff x="2141408" y="1752956"/>
              <a:chExt cx="7315200" cy="38998"/>
            </a:xfrm>
            <a:solidFill>
              <a:schemeClr val="tx2"/>
            </a:solidFill>
          </p:grpSpPr>
          <p:cxnSp>
            <p:nvCxnSpPr>
              <p:cNvPr id="11" name="Straight Connector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Group 12"/>
          <p:cNvGrpSpPr/>
          <p:nvPr/>
        </p:nvGrpSpPr>
        <p:grpSpPr>
          <a:xfrm>
            <a:off x="914400" y="3638550"/>
            <a:ext cx="7306712" cy="54864"/>
            <a:chOff x="914400" y="3638550"/>
            <a:chExt cx="7306712" cy="54864"/>
          </a:xfrm>
        </p:grpSpPr>
        <p:sp>
          <p:nvSpPr>
            <p:cNvPr id="14" name="Oval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5" name="Oval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16" name="Group 15"/>
            <p:cNvGrpSpPr/>
            <p:nvPr/>
          </p:nvGrpSpPr>
          <p:grpSpPr>
            <a:xfrm>
              <a:off x="1036847" y="3646026"/>
              <a:ext cx="7074290" cy="38998"/>
              <a:chOff x="2141408" y="1752956"/>
              <a:chExt cx="7315200" cy="38998"/>
            </a:xfrm>
            <a:solidFill>
              <a:schemeClr val="tx2"/>
            </a:solidFill>
          </p:grpSpPr>
          <p:cxnSp>
            <p:nvCxnSpPr>
              <p:cNvPr id="17" name="Straight Connector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xmlns=""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8E36636D-D922-432D-A958-524484B5923D}" type="datetimeFigureOut">
              <a:rPr lang="en-US"/>
              <a:pPr/>
              <a:t>10/6/2018</a:t>
            </a:fld>
            <a:endParaRPr dirty="0"/>
          </a:p>
        </p:txBody>
      </p:sp>
      <p:sp>
        <p:nvSpPr>
          <p:cNvPr id="6" name="Slide Number Placeholder 5"/>
          <p:cNvSpPr>
            <a:spLocks noGrp="1"/>
          </p:cNvSpPr>
          <p:nvPr>
            <p:ph type="sldNum" sz="quarter" idx="12"/>
          </p:nvPr>
        </p:nvSpPr>
        <p:spPr/>
        <p:txBody>
          <a:bodyPr/>
          <a:lstStyle/>
          <a:p>
            <a:fld id="{DF28FB93-0A08-4E7D-8E63-9EFA29F1E093}" type="slidenum">
              <a:rPr/>
              <a:pPr/>
              <a:t>‹#›</a:t>
            </a:fld>
            <a:endParaRPr dirty="0"/>
          </a:p>
        </p:txBody>
      </p:sp>
    </p:spTree>
    <p:extLst>
      <p:ext uri="{BB962C8B-B14F-4D97-AF65-F5344CB8AC3E}">
        <p14:creationId xmlns:p14="http://schemas.microsoft.com/office/powerpoint/2010/main" xmlns="" val="32232236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77844" y="326233"/>
            <a:ext cx="876528" cy="4245769"/>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913448" y="326233"/>
            <a:ext cx="6311956" cy="4245769"/>
          </a:xfrm>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8E36636D-D922-432D-A958-524484B5923D}" type="datetimeFigureOut">
              <a:rPr lang="en-US"/>
              <a:pPr/>
              <a:t>10/6/2018</a:t>
            </a:fld>
            <a:endParaRPr dirty="0"/>
          </a:p>
        </p:txBody>
      </p:sp>
      <p:sp>
        <p:nvSpPr>
          <p:cNvPr id="6" name="Slide Number Placeholder 5"/>
          <p:cNvSpPr>
            <a:spLocks noGrp="1"/>
          </p:cNvSpPr>
          <p:nvPr>
            <p:ph type="sldNum" sz="quarter" idx="12"/>
          </p:nvPr>
        </p:nvSpPr>
        <p:spPr/>
        <p:txBody>
          <a:bodyPr/>
          <a:lstStyle/>
          <a:p>
            <a:fld id="{DF28FB93-0A08-4E7D-8E63-9EFA29F1E093}" type="slidenum">
              <a:rPr/>
              <a:pPr/>
              <a:t>‹#›</a:t>
            </a:fld>
            <a:endParaRPr dirty="0"/>
          </a:p>
        </p:txBody>
      </p:sp>
    </p:spTree>
    <p:extLst>
      <p:ext uri="{BB962C8B-B14F-4D97-AF65-F5344CB8AC3E}">
        <p14:creationId xmlns:p14="http://schemas.microsoft.com/office/powerpoint/2010/main" xmlns="" val="20857005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8E36636D-D922-432D-A958-524484B5923D}" type="datetimeFigureOut">
              <a:rPr lang="en-US"/>
              <a:pPr/>
              <a:t>10/6/2018</a:t>
            </a:fld>
            <a:endParaRPr dirty="0"/>
          </a:p>
        </p:txBody>
      </p:sp>
      <p:sp>
        <p:nvSpPr>
          <p:cNvPr id="6" name="Slide Number Placeholder 5"/>
          <p:cNvSpPr>
            <a:spLocks noGrp="1"/>
          </p:cNvSpPr>
          <p:nvPr>
            <p:ph type="sldNum" sz="quarter" idx="12"/>
          </p:nvPr>
        </p:nvSpPr>
        <p:spPr/>
        <p:txBody>
          <a:bodyPr/>
          <a:lstStyle/>
          <a:p>
            <a:fld id="{DF28FB93-0A08-4E7D-8E63-9EFA29F1E093}" type="slidenum">
              <a:rPr/>
              <a:pPr/>
              <a:t>‹#›</a:t>
            </a:fld>
            <a:endParaRPr dirty="0"/>
          </a:p>
        </p:txBody>
      </p:sp>
    </p:spTree>
    <p:extLst>
      <p:ext uri="{BB962C8B-B14F-4D97-AF65-F5344CB8AC3E}">
        <p14:creationId xmlns:p14="http://schemas.microsoft.com/office/powerpoint/2010/main" xmlns="" val="34990621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4" y="742950"/>
            <a:ext cx="7010399" cy="1676402"/>
          </a:xfrm>
        </p:spPr>
        <p:txBody>
          <a:bodyPr anchor="b">
            <a:normAutofit/>
          </a:bodyPr>
          <a:lstStyle>
            <a:lvl1pPr algn="ctr">
              <a:lnSpc>
                <a:spcPct val="9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066804" y="2800350"/>
            <a:ext cx="7010399" cy="9144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8E36636D-D922-432D-A958-524484B5923D}" type="datetimeFigureOut">
              <a:rPr lang="en-US"/>
              <a:pPr/>
              <a:t>10/6/2018</a:t>
            </a:fld>
            <a:endParaRPr dirty="0"/>
          </a:p>
        </p:txBody>
      </p:sp>
      <p:sp>
        <p:nvSpPr>
          <p:cNvPr id="6" name="Slide Number Placeholder 5"/>
          <p:cNvSpPr>
            <a:spLocks noGrp="1"/>
          </p:cNvSpPr>
          <p:nvPr>
            <p:ph type="sldNum" sz="quarter" idx="12"/>
          </p:nvPr>
        </p:nvSpPr>
        <p:spPr/>
        <p:txBody>
          <a:bodyPr/>
          <a:lstStyle/>
          <a:p>
            <a:fld id="{DF28FB93-0A08-4E7D-8E63-9EFA29F1E093}" type="slidenum">
              <a:rPr/>
              <a:pPr/>
              <a:t>‹#›</a:t>
            </a:fld>
            <a:endParaRPr dirty="0"/>
          </a:p>
        </p:txBody>
      </p:sp>
      <p:grpSp>
        <p:nvGrpSpPr>
          <p:cNvPr id="13" name="Group 12"/>
          <p:cNvGrpSpPr/>
          <p:nvPr/>
        </p:nvGrpSpPr>
        <p:grpSpPr>
          <a:xfrm>
            <a:off x="2455979" y="2606802"/>
            <a:ext cx="4232051" cy="41148"/>
            <a:chOff x="2455975" y="2588441"/>
            <a:chExt cx="4232051" cy="41148"/>
          </a:xfrm>
        </p:grpSpPr>
        <p:sp>
          <p:nvSpPr>
            <p:cNvPr id="14" name="Oval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dirty="0">
                <a:ln>
                  <a:noFill/>
                </a:ln>
                <a:solidFill>
                  <a:sysClr val="window" lastClr="FFFFFF"/>
                </a:solidFill>
                <a:effectLst/>
                <a:uLnTx/>
                <a:uFillTx/>
                <a:latin typeface="Constantia"/>
                <a:ea typeface="+mn-ea"/>
                <a:cs typeface="+mn-cs"/>
              </a:endParaRPr>
            </a:p>
          </p:txBody>
        </p:sp>
        <p:sp>
          <p:nvSpPr>
            <p:cNvPr id="15" name="Oval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dirty="0">
                <a:ln>
                  <a:noFill/>
                </a:ln>
                <a:solidFill>
                  <a:sysClr val="window" lastClr="FFFFFF"/>
                </a:solidFill>
                <a:effectLst/>
                <a:uLnTx/>
                <a:uFillTx/>
                <a:latin typeface="Constantia"/>
                <a:ea typeface="+mn-ea"/>
                <a:cs typeface="+mn-cs"/>
              </a:endParaRPr>
            </a:p>
          </p:txBody>
        </p:sp>
        <p:grpSp>
          <p:nvGrpSpPr>
            <p:cNvPr id="16" name="Group 15"/>
            <p:cNvGrpSpPr/>
            <p:nvPr/>
          </p:nvGrpSpPr>
          <p:grpSpPr>
            <a:xfrm>
              <a:off x="2563229" y="2594391"/>
              <a:ext cx="4023360" cy="29249"/>
              <a:chOff x="2550323" y="3458731"/>
              <a:chExt cx="4023360" cy="38998"/>
            </a:xfrm>
          </p:grpSpPr>
          <p:cxnSp>
            <p:nvCxnSpPr>
              <p:cNvPr id="17" name="Straight Connector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Straight Connector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xmlns="" val="5526282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14400" y="1352550"/>
            <a:ext cx="3581400" cy="32004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648200" y="1352550"/>
            <a:ext cx="3581400" cy="32004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baseline="0"/>
            </a:lvl8pPr>
            <a:lvl9pPr>
              <a:defRPr sz="18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8E36636D-D922-432D-A958-524484B5923D}" type="datetimeFigureOut">
              <a:rPr lang="en-US"/>
              <a:pPr/>
              <a:t>10/6/2018</a:t>
            </a:fld>
            <a:endParaRPr dirty="0"/>
          </a:p>
        </p:txBody>
      </p:sp>
      <p:sp>
        <p:nvSpPr>
          <p:cNvPr id="7" name="Slide Number Placeholder 6"/>
          <p:cNvSpPr>
            <a:spLocks noGrp="1"/>
          </p:cNvSpPr>
          <p:nvPr>
            <p:ph type="sldNum" sz="quarter" idx="12"/>
          </p:nvPr>
        </p:nvSpPr>
        <p:spPr/>
        <p:txBody>
          <a:bodyPr/>
          <a:lstStyle/>
          <a:p>
            <a:fld id="{DF28FB93-0A08-4E7D-8E63-9EFA29F1E093}" type="slidenum">
              <a:rPr/>
              <a:pPr/>
              <a:t>‹#›</a:t>
            </a:fld>
            <a:endParaRPr dirty="0"/>
          </a:p>
        </p:txBody>
      </p:sp>
    </p:spTree>
    <p:extLst>
      <p:ext uri="{BB962C8B-B14F-4D97-AF65-F5344CB8AC3E}">
        <p14:creationId xmlns:p14="http://schemas.microsoft.com/office/powerpoint/2010/main" xmlns="" val="38607757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917448" y="1352550"/>
            <a:ext cx="3578286" cy="5334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4400" y="1885950"/>
            <a:ext cx="3581400" cy="2667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651248" y="1352550"/>
            <a:ext cx="3578286" cy="5334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8200" y="1885950"/>
            <a:ext cx="3581400" cy="2667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8E36636D-D922-432D-A958-524484B5923D}" type="datetimeFigureOut">
              <a:rPr lang="en-US"/>
              <a:pPr/>
              <a:t>10/6/2018</a:t>
            </a:fld>
            <a:endParaRPr dirty="0"/>
          </a:p>
        </p:txBody>
      </p:sp>
      <p:sp>
        <p:nvSpPr>
          <p:cNvPr id="9" name="Slide Number Placeholder 8"/>
          <p:cNvSpPr>
            <a:spLocks noGrp="1"/>
          </p:cNvSpPr>
          <p:nvPr>
            <p:ph type="sldNum" sz="quarter" idx="12"/>
          </p:nvPr>
        </p:nvSpPr>
        <p:spPr/>
        <p:txBody>
          <a:bodyPr/>
          <a:lstStyle/>
          <a:p>
            <a:fld id="{DF28FB93-0A08-4E7D-8E63-9EFA29F1E093}" type="slidenum">
              <a:rPr/>
              <a:pPr/>
              <a:t>‹#›</a:t>
            </a:fld>
            <a:endParaRPr dirty="0"/>
          </a:p>
        </p:txBody>
      </p:sp>
    </p:spTree>
    <p:extLst>
      <p:ext uri="{BB962C8B-B14F-4D97-AF65-F5344CB8AC3E}">
        <p14:creationId xmlns:p14="http://schemas.microsoft.com/office/powerpoint/2010/main" xmlns="" val="37425832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dirty="0"/>
          </a:p>
        </p:txBody>
      </p:sp>
      <p:sp>
        <p:nvSpPr>
          <p:cNvPr id="3" name="Date Placeholder 2"/>
          <p:cNvSpPr>
            <a:spLocks noGrp="1"/>
          </p:cNvSpPr>
          <p:nvPr>
            <p:ph type="dt" sz="half" idx="10"/>
          </p:nvPr>
        </p:nvSpPr>
        <p:spPr/>
        <p:txBody>
          <a:bodyPr/>
          <a:lstStyle/>
          <a:p>
            <a:fld id="{8E36636D-D922-432D-A958-524484B5923D}" type="datetimeFigureOut">
              <a:rPr lang="en-US"/>
              <a:pPr/>
              <a:t>10/6/2018</a:t>
            </a:fld>
            <a:endParaRPr dirty="0"/>
          </a:p>
        </p:txBody>
      </p:sp>
      <p:sp>
        <p:nvSpPr>
          <p:cNvPr id="5" name="Slide Number Placeholder 4"/>
          <p:cNvSpPr>
            <a:spLocks noGrp="1"/>
          </p:cNvSpPr>
          <p:nvPr>
            <p:ph type="sldNum" sz="quarter" idx="12"/>
          </p:nvPr>
        </p:nvSpPr>
        <p:spPr/>
        <p:txBody>
          <a:bodyPr/>
          <a:lstStyle/>
          <a:p>
            <a:fld id="{DF28FB93-0A08-4E7D-8E63-9EFA29F1E093}" type="slidenum">
              <a:rPr/>
              <a:pPr/>
              <a:t>‹#›</a:t>
            </a:fld>
            <a:endParaRPr dirty="0"/>
          </a:p>
        </p:txBody>
      </p:sp>
    </p:spTree>
    <p:extLst>
      <p:ext uri="{BB962C8B-B14F-4D97-AF65-F5344CB8AC3E}">
        <p14:creationId xmlns:p14="http://schemas.microsoft.com/office/powerpoint/2010/main" xmlns="" val="15659345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dirty="0"/>
          </a:p>
        </p:txBody>
      </p:sp>
      <p:sp>
        <p:nvSpPr>
          <p:cNvPr id="2" name="Date Placeholder 1"/>
          <p:cNvSpPr>
            <a:spLocks noGrp="1"/>
          </p:cNvSpPr>
          <p:nvPr>
            <p:ph type="dt" sz="half" idx="10"/>
          </p:nvPr>
        </p:nvSpPr>
        <p:spPr/>
        <p:txBody>
          <a:bodyPr/>
          <a:lstStyle/>
          <a:p>
            <a:fld id="{8E36636D-D922-432D-A958-524484B5923D}" type="datetimeFigureOut">
              <a:rPr lang="en-US"/>
              <a:pPr/>
              <a:t>10/6/2018</a:t>
            </a:fld>
            <a:endParaRPr dirty="0"/>
          </a:p>
        </p:txBody>
      </p:sp>
      <p:sp>
        <p:nvSpPr>
          <p:cNvPr id="4" name="Slide Number Placeholder 3"/>
          <p:cNvSpPr>
            <a:spLocks noGrp="1"/>
          </p:cNvSpPr>
          <p:nvPr>
            <p:ph type="sldNum" sz="quarter" idx="12"/>
          </p:nvPr>
        </p:nvSpPr>
        <p:spPr/>
        <p:txBody>
          <a:bodyPr/>
          <a:lstStyle/>
          <a:p>
            <a:fld id="{DF28FB93-0A08-4E7D-8E63-9EFA29F1E093}" type="slidenum">
              <a:rPr/>
              <a:pPr/>
              <a:t>‹#›</a:t>
            </a:fld>
            <a:endParaRPr dirty="0"/>
          </a:p>
        </p:txBody>
      </p:sp>
    </p:spTree>
    <p:extLst>
      <p:ext uri="{BB962C8B-B14F-4D97-AF65-F5344CB8AC3E}">
        <p14:creationId xmlns:p14="http://schemas.microsoft.com/office/powerpoint/2010/main" xmlns="" val="1212877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a:t>Click to edit Master title style</a:t>
            </a:r>
            <a:endParaRPr/>
          </a:p>
        </p:txBody>
      </p:sp>
      <p:sp>
        <p:nvSpPr>
          <p:cNvPr id="3" name="Content Placeholder 2"/>
          <p:cNvSpPr>
            <a:spLocks noGrp="1"/>
          </p:cNvSpPr>
          <p:nvPr>
            <p:ph idx="1"/>
          </p:nvPr>
        </p:nvSpPr>
        <p:spPr>
          <a:xfrm>
            <a:off x="914404" y="1352552"/>
            <a:ext cx="4953001" cy="320040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096003" y="1352552"/>
            <a:ext cx="2133601" cy="3200401"/>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8E36636D-D922-432D-A958-524484B5923D}" type="datetimeFigureOut">
              <a:rPr lang="en-US"/>
              <a:pPr/>
              <a:t>10/6/2018</a:t>
            </a:fld>
            <a:endParaRPr dirty="0"/>
          </a:p>
        </p:txBody>
      </p:sp>
      <p:sp>
        <p:nvSpPr>
          <p:cNvPr id="7" name="Slide Number Placeholder 6"/>
          <p:cNvSpPr>
            <a:spLocks noGrp="1"/>
          </p:cNvSpPr>
          <p:nvPr>
            <p:ph type="sldNum" sz="quarter" idx="12"/>
          </p:nvPr>
        </p:nvSpPr>
        <p:spPr/>
        <p:txBody>
          <a:bodyPr/>
          <a:lstStyle/>
          <a:p>
            <a:fld id="{DF28FB93-0A08-4E7D-8E63-9EFA29F1E093}" type="slidenum">
              <a:rPr/>
              <a:pPr/>
              <a:t>‹#›</a:t>
            </a:fld>
            <a:endParaRPr dirty="0"/>
          </a:p>
        </p:txBody>
      </p:sp>
    </p:spTree>
    <p:extLst>
      <p:ext uri="{BB962C8B-B14F-4D97-AF65-F5344CB8AC3E}">
        <p14:creationId xmlns:p14="http://schemas.microsoft.com/office/powerpoint/2010/main" xmlns="" val="18586462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a:t>Click to edit Master title style</a:t>
            </a:r>
            <a:endParaRPr/>
          </a:p>
        </p:txBody>
      </p:sp>
      <p:sp>
        <p:nvSpPr>
          <p:cNvPr id="8" name="Rectangle 7"/>
          <p:cNvSpPr/>
          <p:nvPr/>
        </p:nvSpPr>
        <p:spPr>
          <a:xfrm>
            <a:off x="914400" y="1352550"/>
            <a:ext cx="4953000" cy="32004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3" name="Picture Placeholder 2" descr="An empty placeholder to add an image. Click on the placeholder and select the image that you wish to add."/>
          <p:cNvSpPr>
            <a:spLocks noGrp="1"/>
          </p:cNvSpPr>
          <p:nvPr>
            <p:ph type="pic" idx="1"/>
          </p:nvPr>
        </p:nvSpPr>
        <p:spPr>
          <a:xfrm>
            <a:off x="1004316" y="1443990"/>
            <a:ext cx="4773168" cy="301752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6096003" y="1352551"/>
            <a:ext cx="2133601" cy="3124200"/>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8E36636D-D922-432D-A958-524484B5923D}" type="datetimeFigureOut">
              <a:rPr lang="en-US"/>
              <a:pPr/>
              <a:t>10/6/2018</a:t>
            </a:fld>
            <a:endParaRPr dirty="0"/>
          </a:p>
        </p:txBody>
      </p:sp>
      <p:sp>
        <p:nvSpPr>
          <p:cNvPr id="7" name="Slide Number Placeholder 6"/>
          <p:cNvSpPr>
            <a:spLocks noGrp="1"/>
          </p:cNvSpPr>
          <p:nvPr>
            <p:ph type="sldNum" sz="quarter" idx="12"/>
          </p:nvPr>
        </p:nvSpPr>
        <p:spPr/>
        <p:txBody>
          <a:bodyPr/>
          <a:lstStyle/>
          <a:p>
            <a:fld id="{DF28FB93-0A08-4E7D-8E63-9EFA29F1E093}" type="slidenum">
              <a:rPr/>
              <a:pPr/>
              <a:t>‹#›</a:t>
            </a:fld>
            <a:endParaRPr dirty="0"/>
          </a:p>
        </p:txBody>
      </p:sp>
    </p:spTree>
    <p:extLst>
      <p:ext uri="{BB962C8B-B14F-4D97-AF65-F5344CB8AC3E}">
        <p14:creationId xmlns:p14="http://schemas.microsoft.com/office/powerpoint/2010/main" xmlns="" val="24050573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cstate="prin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0"/>
            <a:ext cx="9144000" cy="51435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sz="2400" dirty="0"/>
          </a:p>
        </p:txBody>
      </p:sp>
      <p:sp>
        <p:nvSpPr>
          <p:cNvPr id="8" name="Rounded Rectangle 7"/>
          <p:cNvSpPr/>
          <p:nvPr/>
        </p:nvSpPr>
        <p:spPr>
          <a:xfrm>
            <a:off x="228600" y="226314"/>
            <a:ext cx="8686800" cy="4690872"/>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2" name="Title Placeholder 1"/>
          <p:cNvSpPr>
            <a:spLocks noGrp="1"/>
          </p:cNvSpPr>
          <p:nvPr>
            <p:ph type="title"/>
          </p:nvPr>
        </p:nvSpPr>
        <p:spPr>
          <a:xfrm>
            <a:off x="914400" y="323850"/>
            <a:ext cx="7315200" cy="8763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914400" y="1352550"/>
            <a:ext cx="7315200" cy="3200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914403" y="4629150"/>
            <a:ext cx="5562601" cy="228600"/>
          </a:xfrm>
          <a:prstGeom prst="rect">
            <a:avLst/>
          </a:prstGeom>
        </p:spPr>
        <p:txBody>
          <a:bodyPr vert="horz" lIns="91440" tIns="45720" rIns="91440" bIns="45720" rtlCol="0" anchor="ctr"/>
          <a:lstStyle>
            <a:lvl1pPr algn="l">
              <a:defRPr sz="1100">
                <a:solidFill>
                  <a:schemeClr val="tx1"/>
                </a:solidFill>
              </a:defRPr>
            </a:lvl1pPr>
          </a:lstStyle>
          <a:p>
            <a:endParaRPr dirty="0"/>
          </a:p>
        </p:txBody>
      </p:sp>
      <p:sp>
        <p:nvSpPr>
          <p:cNvPr id="4" name="Date Placeholder 3"/>
          <p:cNvSpPr>
            <a:spLocks noGrp="1"/>
          </p:cNvSpPr>
          <p:nvPr>
            <p:ph type="dt" sz="half" idx="2"/>
          </p:nvPr>
        </p:nvSpPr>
        <p:spPr>
          <a:xfrm>
            <a:off x="6629400" y="4629150"/>
            <a:ext cx="914400" cy="228600"/>
          </a:xfrm>
          <a:prstGeom prst="rect">
            <a:avLst/>
          </a:prstGeom>
        </p:spPr>
        <p:txBody>
          <a:bodyPr vert="horz" lIns="91440" tIns="45720" rIns="91440" bIns="45720" rtlCol="0" anchor="ctr"/>
          <a:lstStyle>
            <a:lvl1pPr algn="r">
              <a:defRPr sz="1100">
                <a:solidFill>
                  <a:schemeClr val="tx1"/>
                </a:solidFill>
              </a:defRPr>
            </a:lvl1pPr>
          </a:lstStyle>
          <a:p>
            <a:fld id="{8E36636D-D922-432D-A958-524484B5923D}" type="datetimeFigureOut">
              <a:rPr lang="en-US"/>
              <a:pPr/>
              <a:t>10/6/2018</a:t>
            </a:fld>
            <a:endParaRPr dirty="0"/>
          </a:p>
        </p:txBody>
      </p:sp>
      <p:sp>
        <p:nvSpPr>
          <p:cNvPr id="6" name="Slide Number Placeholder 5"/>
          <p:cNvSpPr>
            <a:spLocks noGrp="1"/>
          </p:cNvSpPr>
          <p:nvPr>
            <p:ph type="sldNum" sz="quarter" idx="4"/>
          </p:nvPr>
        </p:nvSpPr>
        <p:spPr>
          <a:xfrm>
            <a:off x="7696201" y="4629150"/>
            <a:ext cx="533400" cy="228600"/>
          </a:xfrm>
          <a:prstGeom prst="rect">
            <a:avLst/>
          </a:prstGeom>
        </p:spPr>
        <p:txBody>
          <a:bodyPr vert="horz" lIns="91440" tIns="45720" rIns="91440" bIns="45720" rtlCol="0" anchor="ctr"/>
          <a:lstStyle>
            <a:lvl1pPr algn="r">
              <a:defRPr sz="1100">
                <a:solidFill>
                  <a:schemeClr val="tx1"/>
                </a:solidFill>
              </a:defRPr>
            </a:lvl1pPr>
          </a:lstStyle>
          <a:p>
            <a:fld id="{DF28FB93-0A08-4E7D-8E63-9EFA29F1E093}" type="slidenum">
              <a:rPr/>
              <a:pPr/>
              <a:t>‹#›</a:t>
            </a:fld>
            <a:endParaRPr dirty="0"/>
          </a:p>
        </p:txBody>
      </p:sp>
    </p:spTree>
    <p:extLst>
      <p:ext uri="{BB962C8B-B14F-4D97-AF65-F5344CB8AC3E}">
        <p14:creationId xmlns:p14="http://schemas.microsoft.com/office/powerpoint/2010/main" xmlns=""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BOOK OF JAMES</a:t>
            </a:r>
            <a:endParaRPr lang="en-US" dirty="0"/>
          </a:p>
        </p:txBody>
      </p:sp>
      <p:sp>
        <p:nvSpPr>
          <p:cNvPr id="3" name="Subtitle 2"/>
          <p:cNvSpPr>
            <a:spLocks noGrp="1"/>
          </p:cNvSpPr>
          <p:nvPr>
            <p:ph type="subTitle" idx="1"/>
          </p:nvPr>
        </p:nvSpPr>
        <p:spPr/>
        <p:txBody>
          <a:bodyPr/>
          <a:lstStyle/>
          <a:p>
            <a:r>
              <a:rPr lang="en-US" dirty="0" smtClean="0"/>
              <a:t>Lesson </a:t>
            </a:r>
            <a:r>
              <a:rPr lang="en-US" dirty="0" smtClean="0"/>
              <a:t>7</a:t>
            </a:r>
            <a:endParaRPr lang="en-US" dirty="0" smtClean="0"/>
          </a:p>
          <a:p>
            <a:r>
              <a:rPr lang="en-US" dirty="0" smtClean="0"/>
              <a:t>Chapter 1 vss. </a:t>
            </a:r>
            <a:r>
              <a:rPr lang="en-US" dirty="0" smtClean="0"/>
              <a:t>14-17</a:t>
            </a:r>
            <a:endParaRPr lang="en-US" dirty="0"/>
          </a:p>
        </p:txBody>
      </p:sp>
    </p:spTree>
    <p:extLst>
      <p:ext uri="{BB962C8B-B14F-4D97-AF65-F5344CB8AC3E}">
        <p14:creationId xmlns:p14="http://schemas.microsoft.com/office/powerpoint/2010/main" xmlns="" val="27075430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28600" y="0"/>
            <a:ext cx="7010400" cy="685800"/>
          </a:xfrm>
        </p:spPr>
        <p:txBody>
          <a:bodyPr>
            <a:normAutofit/>
          </a:bodyPr>
          <a:lstStyle/>
          <a:p>
            <a:r>
              <a:rPr lang="en-US" u="sng" dirty="0" smtClean="0"/>
              <a:t>Our Journey is Toward the Light</a:t>
            </a:r>
            <a:endParaRPr lang="en-US" dirty="0"/>
          </a:p>
        </p:txBody>
      </p:sp>
      <p:sp>
        <p:nvSpPr>
          <p:cNvPr id="14" name="Content Placeholder 13"/>
          <p:cNvSpPr>
            <a:spLocks noGrp="1"/>
          </p:cNvSpPr>
          <p:nvPr>
            <p:ph idx="1"/>
          </p:nvPr>
        </p:nvSpPr>
        <p:spPr>
          <a:xfrm>
            <a:off x="284635" y="914400"/>
            <a:ext cx="8325967" cy="3886200"/>
          </a:xfrm>
        </p:spPr>
        <p:txBody>
          <a:bodyPr>
            <a:noAutofit/>
          </a:bodyPr>
          <a:lstStyle/>
          <a:p>
            <a:pPr>
              <a:buNone/>
            </a:pPr>
            <a:r>
              <a:rPr lang="en-US" dirty="0" smtClean="0"/>
              <a:t>James 1:14–17 (NASB95) </a:t>
            </a:r>
          </a:p>
          <a:p>
            <a:pPr>
              <a:buNone/>
            </a:pPr>
            <a:r>
              <a:rPr lang="en-US" dirty="0" smtClean="0"/>
              <a:t>	</a:t>
            </a:r>
            <a:r>
              <a:rPr lang="en-US" dirty="0" smtClean="0"/>
              <a:t>But </a:t>
            </a:r>
            <a:r>
              <a:rPr lang="en-US" dirty="0" smtClean="0"/>
              <a:t>each one is tempted when he is carried away and enticed by his own lust. </a:t>
            </a:r>
            <a:r>
              <a:rPr lang="en-US" dirty="0" smtClean="0"/>
              <a:t>Then </a:t>
            </a:r>
            <a:r>
              <a:rPr lang="en-US" dirty="0" smtClean="0"/>
              <a:t>when lust has conceived, it gives birth to sin; and when sin is accomplished, it brings forth death. </a:t>
            </a:r>
            <a:endParaRPr lang="en-US" dirty="0" smtClean="0"/>
          </a:p>
          <a:p>
            <a:pPr>
              <a:buNone/>
            </a:pPr>
            <a:r>
              <a:rPr lang="en-US" dirty="0" smtClean="0"/>
              <a:t>	Do not be deceived, my beloved brethren. </a:t>
            </a:r>
            <a:r>
              <a:rPr lang="en-US" dirty="0" smtClean="0"/>
              <a:t>Every </a:t>
            </a:r>
            <a:r>
              <a:rPr lang="en-US" dirty="0" smtClean="0"/>
              <a:t>good thing given and every perfect gift is from above, coming down from the Father of lights, with whom there is no variation or shifting shadow. </a:t>
            </a:r>
            <a:endParaRPr lang="en-US" dirty="0"/>
          </a:p>
        </p:txBody>
      </p:sp>
    </p:spTree>
    <p:extLst>
      <p:ext uri="{BB962C8B-B14F-4D97-AF65-F5344CB8AC3E}">
        <p14:creationId xmlns:p14="http://schemas.microsoft.com/office/powerpoint/2010/main" xmlns="" val="10164648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28600" y="0"/>
            <a:ext cx="6019800" cy="685800"/>
          </a:xfrm>
        </p:spPr>
        <p:txBody>
          <a:bodyPr>
            <a:normAutofit/>
          </a:bodyPr>
          <a:lstStyle/>
          <a:p>
            <a:r>
              <a:rPr lang="en-US" u="sng" dirty="0" smtClean="0"/>
              <a:t>Do NOT be Deceived</a:t>
            </a:r>
            <a:endParaRPr lang="en-US" dirty="0"/>
          </a:p>
        </p:txBody>
      </p:sp>
      <p:sp>
        <p:nvSpPr>
          <p:cNvPr id="14" name="Content Placeholder 13"/>
          <p:cNvSpPr>
            <a:spLocks noGrp="1"/>
          </p:cNvSpPr>
          <p:nvPr>
            <p:ph idx="1"/>
          </p:nvPr>
        </p:nvSpPr>
        <p:spPr>
          <a:xfrm>
            <a:off x="284635" y="914400"/>
            <a:ext cx="8325967" cy="3886200"/>
          </a:xfrm>
        </p:spPr>
        <p:txBody>
          <a:bodyPr>
            <a:noAutofit/>
          </a:bodyPr>
          <a:lstStyle/>
          <a:p>
            <a:pPr>
              <a:spcBef>
                <a:spcPts val="0"/>
              </a:spcBef>
              <a:buNone/>
            </a:pPr>
            <a:r>
              <a:rPr lang="en-US" sz="2000" i="1" dirty="0" smtClean="0"/>
              <a:t>We note that James does not say; Each one is tempted by the devil or by wicked men who act as the devil’s tools”. That would only go half way in refuting the charge against God. It would also fail to put the blame where it must eventually be put, </a:t>
            </a:r>
          </a:p>
          <a:p>
            <a:pPr>
              <a:spcBef>
                <a:spcPts val="0"/>
              </a:spcBef>
              <a:buNone/>
            </a:pPr>
            <a:r>
              <a:rPr lang="en-US" sz="2000" i="1" dirty="0" smtClean="0"/>
              <a:t>namely ourselves. – R.C.H. </a:t>
            </a:r>
            <a:r>
              <a:rPr lang="en-US" sz="2000" i="1" dirty="0" err="1" smtClean="0"/>
              <a:t>Lenski</a:t>
            </a:r>
            <a:endParaRPr lang="en-US" sz="2000" i="1" dirty="0" smtClean="0"/>
          </a:p>
          <a:p>
            <a:pPr>
              <a:buNone/>
            </a:pPr>
            <a:endParaRPr lang="en-US" sz="2000" i="1" dirty="0" smtClean="0"/>
          </a:p>
          <a:p>
            <a:pPr>
              <a:buNone/>
            </a:pPr>
            <a:r>
              <a:rPr lang="en-US" sz="2000" dirty="0" smtClean="0"/>
              <a:t>2 Samuel 11:1–4 (NASB95) </a:t>
            </a:r>
          </a:p>
          <a:p>
            <a:pPr>
              <a:spcBef>
                <a:spcPts val="0"/>
              </a:spcBef>
              <a:buNone/>
            </a:pPr>
            <a:r>
              <a:rPr lang="en-US" sz="2000" dirty="0" smtClean="0"/>
              <a:t>		Then it happened in the </a:t>
            </a:r>
            <a:endParaRPr lang="en-US" sz="2000" dirty="0" smtClean="0"/>
          </a:p>
          <a:p>
            <a:pPr>
              <a:spcBef>
                <a:spcPts val="0"/>
              </a:spcBef>
              <a:buNone/>
            </a:pPr>
            <a:r>
              <a:rPr lang="en-US" sz="2000" dirty="0" smtClean="0"/>
              <a:t>spring</a:t>
            </a:r>
            <a:r>
              <a:rPr lang="en-US" sz="2000" dirty="0" smtClean="0"/>
              <a:t>, at the time when kings go out </a:t>
            </a:r>
            <a:endParaRPr lang="en-US" sz="2000" dirty="0" smtClean="0"/>
          </a:p>
          <a:p>
            <a:pPr>
              <a:spcBef>
                <a:spcPts val="0"/>
              </a:spcBef>
              <a:buNone/>
            </a:pPr>
            <a:r>
              <a:rPr lang="en-US" sz="2000" i="1" dirty="0" smtClean="0"/>
              <a:t>to </a:t>
            </a:r>
            <a:r>
              <a:rPr lang="en-US" sz="2000" i="1" dirty="0" smtClean="0"/>
              <a:t>battle</a:t>
            </a:r>
            <a:r>
              <a:rPr lang="en-US" sz="2000" dirty="0" smtClean="0"/>
              <a:t>, that David sent Joab and his servants with him and all Israel, and they destroyed the sons of </a:t>
            </a:r>
            <a:r>
              <a:rPr lang="en-US" sz="2000" dirty="0" err="1" smtClean="0"/>
              <a:t>Ammon</a:t>
            </a:r>
            <a:r>
              <a:rPr lang="en-US" sz="2000" dirty="0" smtClean="0"/>
              <a:t> and besieged </a:t>
            </a:r>
            <a:r>
              <a:rPr lang="en-US" sz="2000" dirty="0" err="1" smtClean="0"/>
              <a:t>Rabbah</a:t>
            </a:r>
            <a:r>
              <a:rPr lang="en-US" sz="2000" dirty="0" smtClean="0"/>
              <a:t>. </a:t>
            </a:r>
            <a:r>
              <a:rPr lang="en-US" sz="2000" dirty="0" smtClean="0">
                <a:solidFill>
                  <a:srgbClr val="FF0000"/>
                </a:solidFill>
              </a:rPr>
              <a:t>But David stayed at Jerusalem</a:t>
            </a:r>
            <a:r>
              <a:rPr lang="en-US" sz="2000" dirty="0" smtClean="0"/>
              <a:t>. </a:t>
            </a:r>
          </a:p>
          <a:p>
            <a:pPr>
              <a:spcBef>
                <a:spcPts val="0"/>
              </a:spcBef>
              <a:buNone/>
            </a:pPr>
            <a:r>
              <a:rPr lang="en-US" sz="2000" dirty="0" smtClean="0"/>
              <a:t>	</a:t>
            </a:r>
            <a:endParaRPr lang="en-US" sz="2000" i="1" dirty="0"/>
          </a:p>
        </p:txBody>
      </p:sp>
      <p:pic>
        <p:nvPicPr>
          <p:cNvPr id="1027" name="Picture 3"/>
          <p:cNvPicPr>
            <a:picLocks noChangeAspect="1" noChangeArrowheads="1"/>
          </p:cNvPicPr>
          <p:nvPr/>
        </p:nvPicPr>
        <p:blipFill>
          <a:blip r:embed="rId2" cstate="print"/>
          <a:srcRect/>
          <a:stretch>
            <a:fillRect/>
          </a:stretch>
        </p:blipFill>
        <p:spPr bwMode="auto">
          <a:xfrm>
            <a:off x="4724400" y="1809750"/>
            <a:ext cx="3159125" cy="2063870"/>
          </a:xfrm>
          <a:prstGeom prst="rect">
            <a:avLst/>
          </a:prstGeom>
          <a:noFill/>
          <a:ln w="9525">
            <a:noFill/>
            <a:miter lim="800000"/>
            <a:headEnd/>
            <a:tailEnd/>
          </a:ln>
        </p:spPr>
      </p:pic>
    </p:spTree>
    <p:extLst>
      <p:ext uri="{BB962C8B-B14F-4D97-AF65-F5344CB8AC3E}">
        <p14:creationId xmlns:p14="http://schemas.microsoft.com/office/powerpoint/2010/main" xmlns="" val="10164648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dissolve">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
                                            <p:txEl>
                                              <p:pRg st="3" end="3"/>
                                            </p:txEl>
                                          </p:spTgt>
                                        </p:tgtEl>
                                        <p:attrNameLst>
                                          <p:attrName>style.visibility</p:attrName>
                                        </p:attrNameLst>
                                      </p:cBhvr>
                                      <p:to>
                                        <p:strVal val="visible"/>
                                      </p:to>
                                    </p:set>
                                    <p:anim calcmode="lin" valueType="num">
                                      <p:cBhvr additive="base">
                                        <p:cTn id="12"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4">
                                            <p:txEl>
                                              <p:pRg st="3" end="3"/>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4">
                                            <p:txEl>
                                              <p:pRg st="4" end="4"/>
                                            </p:txEl>
                                          </p:spTgt>
                                        </p:tgtEl>
                                        <p:attrNameLst>
                                          <p:attrName>style.visibility</p:attrName>
                                        </p:attrNameLst>
                                      </p:cBhvr>
                                      <p:to>
                                        <p:strVal val="visible"/>
                                      </p:to>
                                    </p:set>
                                    <p:anim calcmode="lin" valueType="num">
                                      <p:cBhvr additive="base">
                                        <p:cTn id="16"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4">
                                            <p:txEl>
                                              <p:pRg st="4" end="4"/>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4">
                                            <p:txEl>
                                              <p:pRg st="5" end="5"/>
                                            </p:txEl>
                                          </p:spTgt>
                                        </p:tgtEl>
                                        <p:attrNameLst>
                                          <p:attrName>style.visibility</p:attrName>
                                        </p:attrNameLst>
                                      </p:cBhvr>
                                      <p:to>
                                        <p:strVal val="visible"/>
                                      </p:to>
                                    </p:set>
                                    <p:anim calcmode="lin" valueType="num">
                                      <p:cBhvr additive="base">
                                        <p:cTn id="20"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4">
                                            <p:txEl>
                                              <p:pRg st="5" end="5"/>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4">
                                            <p:txEl>
                                              <p:pRg st="6" end="6"/>
                                            </p:txEl>
                                          </p:spTgt>
                                        </p:tgtEl>
                                        <p:attrNameLst>
                                          <p:attrName>style.visibility</p:attrName>
                                        </p:attrNameLst>
                                      </p:cBhvr>
                                      <p:to>
                                        <p:strVal val="visible"/>
                                      </p:to>
                                    </p:set>
                                    <p:anim calcmode="lin" valueType="num">
                                      <p:cBhvr additive="base">
                                        <p:cTn id="24" dur="500" fill="hold"/>
                                        <p:tgtEl>
                                          <p:spTgt spid="14">
                                            <p:txEl>
                                              <p:pRg st="6" end="6"/>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28600" y="0"/>
            <a:ext cx="6019800" cy="685800"/>
          </a:xfrm>
        </p:spPr>
        <p:txBody>
          <a:bodyPr>
            <a:normAutofit/>
          </a:bodyPr>
          <a:lstStyle/>
          <a:p>
            <a:r>
              <a:rPr lang="en-US" u="sng" dirty="0" smtClean="0"/>
              <a:t>Do NOT  Be Deceived</a:t>
            </a:r>
            <a:endParaRPr lang="en-US" dirty="0"/>
          </a:p>
        </p:txBody>
      </p:sp>
      <p:sp>
        <p:nvSpPr>
          <p:cNvPr id="14" name="Content Placeholder 13"/>
          <p:cNvSpPr>
            <a:spLocks noGrp="1"/>
          </p:cNvSpPr>
          <p:nvPr>
            <p:ph idx="1"/>
          </p:nvPr>
        </p:nvSpPr>
        <p:spPr>
          <a:xfrm>
            <a:off x="304800" y="819150"/>
            <a:ext cx="8630765" cy="4038600"/>
          </a:xfrm>
        </p:spPr>
        <p:txBody>
          <a:bodyPr>
            <a:noAutofit/>
          </a:bodyPr>
          <a:lstStyle/>
          <a:p>
            <a:pPr>
              <a:spcBef>
                <a:spcPts val="0"/>
              </a:spcBef>
              <a:buNone/>
            </a:pPr>
            <a:r>
              <a:rPr lang="en-US" sz="2000" dirty="0" smtClean="0"/>
              <a:t>Now </a:t>
            </a:r>
            <a:r>
              <a:rPr lang="en-US" sz="2000" dirty="0" smtClean="0"/>
              <a:t>when evening came David arose from his bed and walked around on the roof of the king’s house, and from the roof he saw a woman bathing; </a:t>
            </a:r>
            <a:r>
              <a:rPr lang="en-US" sz="2000" dirty="0" smtClean="0">
                <a:solidFill>
                  <a:srgbClr val="FF0000"/>
                </a:solidFill>
              </a:rPr>
              <a:t>and the woman was very beautiful in appearance</a:t>
            </a:r>
            <a:r>
              <a:rPr lang="en-US" sz="2000" dirty="0" smtClean="0"/>
              <a:t>. </a:t>
            </a:r>
          </a:p>
          <a:p>
            <a:pPr>
              <a:spcBef>
                <a:spcPts val="0"/>
              </a:spcBef>
              <a:buNone/>
            </a:pPr>
            <a:r>
              <a:rPr lang="en-US" sz="2000" dirty="0" smtClean="0"/>
              <a:t>	</a:t>
            </a:r>
            <a:r>
              <a:rPr lang="en-US" sz="2000" dirty="0" smtClean="0"/>
              <a:t>So </a:t>
            </a:r>
            <a:r>
              <a:rPr lang="en-US" sz="2000" dirty="0" smtClean="0">
                <a:solidFill>
                  <a:srgbClr val="FF0000"/>
                </a:solidFill>
              </a:rPr>
              <a:t>David sent and inquired about the woman</a:t>
            </a:r>
            <a:r>
              <a:rPr lang="en-US" sz="2000" dirty="0" smtClean="0"/>
              <a:t>. And one said, “Is this not Bathsheba, the daughter of </a:t>
            </a:r>
            <a:r>
              <a:rPr lang="en-US" sz="2000" dirty="0" err="1" smtClean="0"/>
              <a:t>Eliam</a:t>
            </a:r>
            <a:r>
              <a:rPr lang="en-US" sz="2000" dirty="0" smtClean="0"/>
              <a:t>, the wife of Uriah the Hittite?” </a:t>
            </a:r>
          </a:p>
          <a:p>
            <a:pPr>
              <a:spcBef>
                <a:spcPts val="0"/>
              </a:spcBef>
              <a:buNone/>
            </a:pPr>
            <a:r>
              <a:rPr lang="en-US" sz="2000" dirty="0" smtClean="0"/>
              <a:t>		</a:t>
            </a:r>
            <a:r>
              <a:rPr lang="en-US" sz="2000" dirty="0" smtClean="0">
                <a:solidFill>
                  <a:srgbClr val="FF0000"/>
                </a:solidFill>
              </a:rPr>
              <a:t>David sent messengers and took her</a:t>
            </a:r>
            <a:r>
              <a:rPr lang="en-US" sz="2000" dirty="0" smtClean="0"/>
              <a:t>, and when she came to him, </a:t>
            </a:r>
            <a:r>
              <a:rPr lang="en-US" sz="2000" dirty="0" smtClean="0">
                <a:solidFill>
                  <a:srgbClr val="FF0000"/>
                </a:solidFill>
              </a:rPr>
              <a:t>he lay with her</a:t>
            </a:r>
            <a:r>
              <a:rPr lang="en-US" sz="2000" dirty="0" smtClean="0"/>
              <a:t>; and when she had purified herself from her uncleanness, she returned to her house. </a:t>
            </a:r>
            <a:endParaRPr lang="en-US" sz="2000" dirty="0" smtClean="0"/>
          </a:p>
          <a:p>
            <a:pPr>
              <a:spcBef>
                <a:spcPts val="0"/>
              </a:spcBef>
              <a:buNone/>
            </a:pPr>
            <a:endParaRPr lang="en-US" sz="2000" dirty="0" smtClean="0"/>
          </a:p>
          <a:p>
            <a:pPr>
              <a:spcBef>
                <a:spcPts val="0"/>
              </a:spcBef>
              <a:buNone/>
            </a:pPr>
            <a:r>
              <a:rPr lang="en-US" sz="1800" dirty="0" smtClean="0"/>
              <a:t>2 </a:t>
            </a:r>
            <a:r>
              <a:rPr lang="en-US" sz="1800" dirty="0" smtClean="0"/>
              <a:t>Samuel 12:10–12 (NASB95) </a:t>
            </a:r>
          </a:p>
          <a:p>
            <a:pPr>
              <a:spcBef>
                <a:spcPts val="0"/>
              </a:spcBef>
              <a:buNone/>
            </a:pPr>
            <a:r>
              <a:rPr lang="en-US" sz="1800" dirty="0" smtClean="0"/>
              <a:t>		‘Now therefore, </a:t>
            </a:r>
            <a:r>
              <a:rPr lang="en-US" sz="1800" dirty="0" smtClean="0">
                <a:solidFill>
                  <a:srgbClr val="FF0000"/>
                </a:solidFill>
              </a:rPr>
              <a:t>the sword shall never depart from your house</a:t>
            </a:r>
            <a:r>
              <a:rPr lang="en-US" sz="1800" dirty="0" smtClean="0"/>
              <a:t>, </a:t>
            </a:r>
            <a:r>
              <a:rPr lang="en-US" sz="1800" b="1" dirty="0" smtClean="0"/>
              <a:t>because you have despised Me </a:t>
            </a:r>
            <a:r>
              <a:rPr lang="en-US" sz="1800" dirty="0" smtClean="0"/>
              <a:t>and have taken the wife of Uriah the Hittite to be your wife.’ </a:t>
            </a:r>
          </a:p>
          <a:p>
            <a:pPr>
              <a:spcBef>
                <a:spcPts val="0"/>
              </a:spcBef>
              <a:buNone/>
            </a:pPr>
            <a:r>
              <a:rPr lang="en-US" sz="1800" dirty="0" smtClean="0"/>
              <a:t>		“Thus says the </a:t>
            </a:r>
            <a:r>
              <a:rPr lang="en-US" sz="1800" cap="small" dirty="0" smtClean="0"/>
              <a:t>Lord</a:t>
            </a:r>
            <a:r>
              <a:rPr lang="en-US" sz="1800" dirty="0" smtClean="0"/>
              <a:t>, ‘Behold, </a:t>
            </a:r>
            <a:r>
              <a:rPr lang="en-US" sz="1800" dirty="0" smtClean="0">
                <a:solidFill>
                  <a:srgbClr val="FF0000"/>
                </a:solidFill>
              </a:rPr>
              <a:t>I will raise up evil against you from your own household;</a:t>
            </a:r>
            <a:r>
              <a:rPr lang="en-US" sz="1800" dirty="0" smtClean="0"/>
              <a:t> I will even take your wives before your eyes and give </a:t>
            </a:r>
            <a:r>
              <a:rPr lang="en-US" sz="1800" i="1" dirty="0" smtClean="0"/>
              <a:t>them</a:t>
            </a:r>
            <a:r>
              <a:rPr lang="en-US" sz="1800" dirty="0" smtClean="0"/>
              <a:t> to </a:t>
            </a:r>
            <a:r>
              <a:rPr lang="en-US" sz="1800" dirty="0" smtClean="0"/>
              <a:t>your companion and </a:t>
            </a:r>
            <a:r>
              <a:rPr lang="en-US" sz="1800" dirty="0" smtClean="0">
                <a:solidFill>
                  <a:srgbClr val="FF0000"/>
                </a:solidFill>
              </a:rPr>
              <a:t>he will lay with them in broad daylight</a:t>
            </a:r>
            <a:r>
              <a:rPr lang="en-US" sz="1800" dirty="0" smtClean="0"/>
              <a:t>.</a:t>
            </a:r>
            <a:endParaRPr lang="en-US" sz="1800" i="1" dirty="0"/>
          </a:p>
        </p:txBody>
      </p:sp>
    </p:spTree>
    <p:extLst>
      <p:ext uri="{BB962C8B-B14F-4D97-AF65-F5344CB8AC3E}">
        <p14:creationId xmlns:p14="http://schemas.microsoft.com/office/powerpoint/2010/main" xmlns="" val="10164648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4" end="4"/>
                                            </p:txEl>
                                          </p:spTgt>
                                        </p:tgtEl>
                                        <p:attrNameLst>
                                          <p:attrName>style.visibility</p:attrName>
                                        </p:attrNameLst>
                                      </p:cBhvr>
                                      <p:to>
                                        <p:strVal val="visible"/>
                                      </p:to>
                                    </p:set>
                                    <p:anim calcmode="lin" valueType="num">
                                      <p:cBhvr additive="base">
                                        <p:cTn id="7"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xEl>
                                              <p:pRg st="5" end="5"/>
                                            </p:txEl>
                                          </p:spTgt>
                                        </p:tgtEl>
                                        <p:attrNameLst>
                                          <p:attrName>style.visibility</p:attrName>
                                        </p:attrNameLst>
                                      </p:cBhvr>
                                      <p:to>
                                        <p:strVal val="visible"/>
                                      </p:to>
                                    </p:set>
                                    <p:anim calcmode="lin" valueType="num">
                                      <p:cBhvr additive="base">
                                        <p:cTn id="11"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xEl>
                                              <p:pRg st="6" end="6"/>
                                            </p:txEl>
                                          </p:spTgt>
                                        </p:tgtEl>
                                        <p:attrNameLst>
                                          <p:attrName>style.visibility</p:attrName>
                                        </p:attrNameLst>
                                      </p:cBhvr>
                                      <p:to>
                                        <p:strVal val="visible"/>
                                      </p:to>
                                    </p:set>
                                    <p:anim calcmode="lin" valueType="num">
                                      <p:cBhvr additive="base">
                                        <p:cTn id="15" dur="500" fill="hold"/>
                                        <p:tgtEl>
                                          <p:spTgt spid="14">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28600" y="0"/>
            <a:ext cx="6019800" cy="685800"/>
          </a:xfrm>
        </p:spPr>
        <p:txBody>
          <a:bodyPr>
            <a:normAutofit/>
          </a:bodyPr>
          <a:lstStyle/>
          <a:p>
            <a:r>
              <a:rPr lang="en-US" u="sng" dirty="0" smtClean="0"/>
              <a:t>One has Gone Before Us</a:t>
            </a:r>
            <a:endParaRPr lang="en-US" dirty="0"/>
          </a:p>
        </p:txBody>
      </p:sp>
      <p:sp>
        <p:nvSpPr>
          <p:cNvPr id="14" name="Content Placeholder 13"/>
          <p:cNvSpPr>
            <a:spLocks noGrp="1"/>
          </p:cNvSpPr>
          <p:nvPr>
            <p:ph idx="1"/>
          </p:nvPr>
        </p:nvSpPr>
        <p:spPr>
          <a:xfrm>
            <a:off x="284635" y="914400"/>
            <a:ext cx="8325967" cy="3886200"/>
          </a:xfrm>
        </p:spPr>
        <p:txBody>
          <a:bodyPr>
            <a:noAutofit/>
          </a:bodyPr>
          <a:lstStyle/>
          <a:p>
            <a:pPr>
              <a:buNone/>
            </a:pPr>
            <a:r>
              <a:rPr lang="en-US" sz="2000" b="1" dirty="0" smtClean="0"/>
              <a:t>Every Good and Perfect Gift…</a:t>
            </a:r>
          </a:p>
          <a:p>
            <a:pPr>
              <a:buNone/>
            </a:pPr>
            <a:r>
              <a:rPr lang="en-US" sz="2000" dirty="0" smtClean="0"/>
              <a:t>James 1:5 (NASB95) </a:t>
            </a:r>
          </a:p>
          <a:p>
            <a:pPr>
              <a:buNone/>
            </a:pPr>
            <a:r>
              <a:rPr lang="en-US" sz="2000" dirty="0" smtClean="0"/>
              <a:t>		But if any of you lacks wisdom, let him ask of God, </a:t>
            </a:r>
            <a:r>
              <a:rPr lang="en-US" sz="2000" i="1" dirty="0" smtClean="0"/>
              <a:t>who gives to all generously and without reproach,</a:t>
            </a:r>
            <a:r>
              <a:rPr lang="en-US" sz="2000" dirty="0" smtClean="0"/>
              <a:t> and it will be given to him. </a:t>
            </a:r>
            <a:endParaRPr lang="en-US" sz="2000" dirty="0" smtClean="0"/>
          </a:p>
          <a:p>
            <a:pPr>
              <a:spcBef>
                <a:spcPts val="0"/>
              </a:spcBef>
              <a:buNone/>
            </a:pPr>
            <a:endParaRPr lang="en-US" sz="2000" dirty="0" smtClean="0"/>
          </a:p>
          <a:p>
            <a:pPr>
              <a:buNone/>
            </a:pPr>
            <a:r>
              <a:rPr lang="en-US" sz="2000" dirty="0" smtClean="0"/>
              <a:t>Romans 8:28–29 (NASB95) </a:t>
            </a:r>
          </a:p>
          <a:p>
            <a:pPr>
              <a:buNone/>
            </a:pPr>
            <a:r>
              <a:rPr lang="en-US" sz="2000" dirty="0" smtClean="0"/>
              <a:t>		And we know that God causes </a:t>
            </a:r>
            <a:r>
              <a:rPr lang="en-US" sz="2000" b="1" dirty="0" smtClean="0"/>
              <a:t>all</a:t>
            </a:r>
            <a:r>
              <a:rPr lang="en-US" sz="2000" dirty="0" smtClean="0"/>
              <a:t> things to work together for good to those who love God, to those who are called according to </a:t>
            </a:r>
            <a:r>
              <a:rPr lang="en-US" sz="2000" i="1" dirty="0" smtClean="0"/>
              <a:t>His</a:t>
            </a:r>
            <a:r>
              <a:rPr lang="en-US" sz="2000" dirty="0" smtClean="0"/>
              <a:t> purpose. </a:t>
            </a:r>
            <a:r>
              <a:rPr lang="en-US" sz="2000" dirty="0" smtClean="0"/>
              <a:t>For </a:t>
            </a:r>
            <a:r>
              <a:rPr lang="en-US" sz="2000" dirty="0" smtClean="0"/>
              <a:t>those whom He foreknew, He also predestined </a:t>
            </a:r>
            <a:r>
              <a:rPr lang="en-US" sz="2000" i="1" dirty="0" smtClean="0"/>
              <a:t>to become conformed to the image of His Son, so that He would be the firstborn among many brethren; </a:t>
            </a:r>
          </a:p>
          <a:p>
            <a:pPr>
              <a:spcBef>
                <a:spcPts val="0"/>
              </a:spcBef>
              <a:buNone/>
            </a:pPr>
            <a:endParaRPr lang="en-US" sz="2000" dirty="0" smtClean="0"/>
          </a:p>
          <a:p>
            <a:pPr>
              <a:buNone/>
            </a:pPr>
            <a:endParaRPr lang="en-US" sz="2000" dirty="0" smtClean="0"/>
          </a:p>
          <a:p>
            <a:pPr>
              <a:buNone/>
            </a:pPr>
            <a:endParaRPr lang="en-US" sz="2000" i="1" dirty="0"/>
          </a:p>
        </p:txBody>
      </p:sp>
    </p:spTree>
    <p:extLst>
      <p:ext uri="{BB962C8B-B14F-4D97-AF65-F5344CB8AC3E}">
        <p14:creationId xmlns:p14="http://schemas.microsoft.com/office/powerpoint/2010/main" xmlns="" val="10164648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28600" y="0"/>
            <a:ext cx="8229600" cy="685800"/>
          </a:xfrm>
        </p:spPr>
        <p:txBody>
          <a:bodyPr>
            <a:normAutofit/>
          </a:bodyPr>
          <a:lstStyle/>
          <a:p>
            <a:r>
              <a:rPr lang="en-US" u="sng" dirty="0" smtClean="0"/>
              <a:t>Our Journey’s travels will be tough</a:t>
            </a:r>
            <a:endParaRPr lang="en-US" dirty="0"/>
          </a:p>
        </p:txBody>
      </p:sp>
      <p:sp>
        <p:nvSpPr>
          <p:cNvPr id="14" name="Content Placeholder 13"/>
          <p:cNvSpPr>
            <a:spLocks noGrp="1"/>
          </p:cNvSpPr>
          <p:nvPr>
            <p:ph idx="1"/>
          </p:nvPr>
        </p:nvSpPr>
        <p:spPr>
          <a:xfrm>
            <a:off x="284635" y="914400"/>
            <a:ext cx="8325967" cy="3886200"/>
          </a:xfrm>
        </p:spPr>
        <p:txBody>
          <a:bodyPr>
            <a:noAutofit/>
          </a:bodyPr>
          <a:lstStyle/>
          <a:p>
            <a:pPr>
              <a:spcBef>
                <a:spcPts val="0"/>
              </a:spcBef>
              <a:buNone/>
            </a:pPr>
            <a:r>
              <a:rPr lang="en-US" sz="2000" dirty="0" smtClean="0"/>
              <a:t>Revelation 3:2–6 (NASB95) </a:t>
            </a:r>
          </a:p>
          <a:p>
            <a:pPr>
              <a:spcBef>
                <a:spcPts val="0"/>
              </a:spcBef>
              <a:buNone/>
            </a:pPr>
            <a:r>
              <a:rPr lang="en-US" sz="2000" dirty="0" smtClean="0"/>
              <a:t>		‘Wake up, and strengthen the things that remain, which were about to die; for I have not found your deeds completed in the sight of My God. </a:t>
            </a:r>
          </a:p>
          <a:p>
            <a:pPr>
              <a:spcBef>
                <a:spcPts val="0"/>
              </a:spcBef>
              <a:buNone/>
            </a:pPr>
            <a:r>
              <a:rPr lang="en-US" sz="2000" dirty="0" smtClean="0"/>
              <a:t>		‘So remember what you have received and heard; and keep </a:t>
            </a:r>
            <a:r>
              <a:rPr lang="en-US" sz="2000" i="1" dirty="0" smtClean="0"/>
              <a:t>it,</a:t>
            </a:r>
            <a:r>
              <a:rPr lang="en-US" sz="2000" dirty="0" smtClean="0"/>
              <a:t> and repent. Therefore if you do not wake up, I will come like a thief, and you will not know at what hour I will come to you. </a:t>
            </a:r>
            <a:r>
              <a:rPr lang="en-US" sz="2000" dirty="0" smtClean="0"/>
              <a:t>‘</a:t>
            </a:r>
            <a:r>
              <a:rPr lang="en-US" sz="2000" dirty="0" smtClean="0"/>
              <a:t>But you have a few people in Sardis who have not soiled their garments; and they will walk with Me in white, for they are worthy. </a:t>
            </a:r>
          </a:p>
          <a:p>
            <a:pPr>
              <a:spcBef>
                <a:spcPts val="0"/>
              </a:spcBef>
              <a:buNone/>
            </a:pPr>
            <a:r>
              <a:rPr lang="en-US" sz="2000" dirty="0" smtClean="0"/>
              <a:t>	</a:t>
            </a:r>
            <a:r>
              <a:rPr lang="en-US" sz="2000" dirty="0" smtClean="0"/>
              <a:t>	‘</a:t>
            </a:r>
            <a:r>
              <a:rPr lang="en-US" sz="2000" u="sng" dirty="0" smtClean="0"/>
              <a:t>He who overcomes</a:t>
            </a:r>
            <a:r>
              <a:rPr lang="en-US" sz="2000" dirty="0" smtClean="0"/>
              <a:t> will thus be clothed in white garments; and I will not erase his name from the book of life, and I will confess his name before My Father and before His angels. </a:t>
            </a:r>
          </a:p>
          <a:p>
            <a:pPr>
              <a:spcBef>
                <a:spcPts val="0"/>
              </a:spcBef>
              <a:buNone/>
            </a:pPr>
            <a:r>
              <a:rPr lang="en-US" sz="2000" dirty="0" smtClean="0"/>
              <a:t>		‘He who has an ear, let him hear what the Spirit says to the churches.’ </a:t>
            </a:r>
          </a:p>
          <a:p>
            <a:pPr>
              <a:spcBef>
                <a:spcPts val="0"/>
              </a:spcBef>
              <a:buNone/>
            </a:pPr>
            <a:endParaRPr lang="en-US" sz="2000" dirty="0" smtClean="0"/>
          </a:p>
          <a:p>
            <a:pPr>
              <a:spcBef>
                <a:spcPts val="0"/>
              </a:spcBef>
              <a:buNone/>
            </a:pPr>
            <a:endParaRPr lang="en-US" sz="2000" dirty="0" smtClean="0"/>
          </a:p>
          <a:p>
            <a:pPr>
              <a:spcBef>
                <a:spcPts val="0"/>
              </a:spcBef>
              <a:buNone/>
            </a:pPr>
            <a:endParaRPr lang="en-US" sz="2000" dirty="0" smtClean="0"/>
          </a:p>
          <a:p>
            <a:pPr>
              <a:buNone/>
            </a:pPr>
            <a:endParaRPr lang="en-US" sz="2000" dirty="0"/>
          </a:p>
        </p:txBody>
      </p:sp>
    </p:spTree>
    <p:extLst>
      <p:ext uri="{BB962C8B-B14F-4D97-AF65-F5344CB8AC3E}">
        <p14:creationId xmlns:p14="http://schemas.microsoft.com/office/powerpoint/2010/main" xmlns="" val="10164648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28600" y="0"/>
            <a:ext cx="6705600" cy="685800"/>
          </a:xfrm>
        </p:spPr>
        <p:txBody>
          <a:bodyPr>
            <a:noAutofit/>
          </a:bodyPr>
          <a:lstStyle/>
          <a:p>
            <a:r>
              <a:rPr lang="en-US" u="sng" dirty="0" smtClean="0"/>
              <a:t>Our Journey’s Outcome is Assured</a:t>
            </a:r>
            <a:endParaRPr lang="en-US" dirty="0"/>
          </a:p>
        </p:txBody>
      </p:sp>
      <p:sp>
        <p:nvSpPr>
          <p:cNvPr id="14" name="Content Placeholder 13"/>
          <p:cNvSpPr>
            <a:spLocks noGrp="1"/>
          </p:cNvSpPr>
          <p:nvPr>
            <p:ph idx="1"/>
          </p:nvPr>
        </p:nvSpPr>
        <p:spPr>
          <a:xfrm>
            <a:off x="284635" y="914400"/>
            <a:ext cx="8325967" cy="3886200"/>
          </a:xfrm>
        </p:spPr>
        <p:txBody>
          <a:bodyPr>
            <a:noAutofit/>
          </a:bodyPr>
          <a:lstStyle/>
          <a:p>
            <a:pPr>
              <a:buNone/>
            </a:pPr>
            <a:r>
              <a:rPr lang="en-US" sz="2000" b="1" dirty="0" smtClean="0"/>
              <a:t>…coming </a:t>
            </a:r>
            <a:r>
              <a:rPr lang="en-US" sz="2000" b="1" dirty="0" smtClean="0"/>
              <a:t>down from the Father of lights, with whom there is no variation or shifting shadow</a:t>
            </a:r>
            <a:r>
              <a:rPr lang="en-US" sz="2000" b="1" dirty="0" smtClean="0"/>
              <a:t>.</a:t>
            </a:r>
          </a:p>
          <a:p>
            <a:pPr>
              <a:buNone/>
            </a:pPr>
            <a:r>
              <a:rPr lang="en-US" sz="2000" dirty="0" smtClean="0"/>
              <a:t>Assurance is backed by God’s own character;</a:t>
            </a:r>
          </a:p>
          <a:p>
            <a:pPr>
              <a:buNone/>
            </a:pPr>
            <a:r>
              <a:rPr lang="en-US" sz="2000" b="1" dirty="0" smtClean="0"/>
              <a:t>Father-</a:t>
            </a:r>
            <a:r>
              <a:rPr lang="en-US" sz="2000" dirty="0" smtClean="0"/>
              <a:t> Ownership, Age; </a:t>
            </a:r>
            <a:r>
              <a:rPr lang="en-US" sz="2000" b="1" dirty="0" smtClean="0"/>
              <a:t>Of Lights- </a:t>
            </a:r>
            <a:r>
              <a:rPr lang="en-US" sz="2000" dirty="0" smtClean="0"/>
              <a:t>Constancy, Direction, Illumination</a:t>
            </a:r>
          </a:p>
          <a:p>
            <a:pPr>
              <a:buNone/>
            </a:pPr>
            <a:r>
              <a:rPr lang="en-US" sz="2000" dirty="0" smtClean="0"/>
              <a:t>Genesis 1:14–15 (NASB95) </a:t>
            </a:r>
          </a:p>
          <a:p>
            <a:pPr>
              <a:buNone/>
            </a:pPr>
            <a:r>
              <a:rPr lang="en-US" sz="2000" dirty="0" smtClean="0"/>
              <a:t>	</a:t>
            </a:r>
            <a:r>
              <a:rPr lang="en-US" sz="2000" b="1" dirty="0" smtClean="0"/>
              <a:t>14</a:t>
            </a:r>
            <a:r>
              <a:rPr lang="en-US" sz="2000" dirty="0" smtClean="0"/>
              <a:t>	Then God said, “Let there be lights in the expanse of the heavens to separate the day from the night, and </a:t>
            </a:r>
            <a:r>
              <a:rPr lang="en-US" sz="2000" i="1" dirty="0" smtClean="0"/>
              <a:t>let them be for signs and for seasons and for days and years</a:t>
            </a:r>
            <a:r>
              <a:rPr lang="en-US" sz="2000" dirty="0" smtClean="0"/>
              <a:t>; </a:t>
            </a:r>
            <a:r>
              <a:rPr lang="en-US" sz="2000" dirty="0" smtClean="0"/>
              <a:t>and </a:t>
            </a:r>
            <a:r>
              <a:rPr lang="en-US" sz="2000" dirty="0" smtClean="0"/>
              <a:t>let them be for lights in the expanse of the heavens to give light on the earth”; and it was so. </a:t>
            </a:r>
          </a:p>
          <a:p>
            <a:pPr>
              <a:buNone/>
            </a:pPr>
            <a:endParaRPr lang="en-US" sz="2000" dirty="0"/>
          </a:p>
        </p:txBody>
      </p:sp>
    </p:spTree>
    <p:extLst>
      <p:ext uri="{BB962C8B-B14F-4D97-AF65-F5344CB8AC3E}">
        <p14:creationId xmlns:p14="http://schemas.microsoft.com/office/powerpoint/2010/main" xmlns="" val="10164648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28600" y="0"/>
            <a:ext cx="7010400" cy="685800"/>
          </a:xfrm>
        </p:spPr>
        <p:txBody>
          <a:bodyPr>
            <a:normAutofit/>
          </a:bodyPr>
          <a:lstStyle/>
          <a:p>
            <a:r>
              <a:rPr lang="en-US" u="sng" dirty="0" smtClean="0"/>
              <a:t>Our Journey’s Outcome is Assured</a:t>
            </a:r>
            <a:endParaRPr lang="en-US" dirty="0"/>
          </a:p>
        </p:txBody>
      </p:sp>
      <p:sp>
        <p:nvSpPr>
          <p:cNvPr id="14" name="Content Placeholder 13"/>
          <p:cNvSpPr>
            <a:spLocks noGrp="1"/>
          </p:cNvSpPr>
          <p:nvPr>
            <p:ph idx="1"/>
          </p:nvPr>
        </p:nvSpPr>
        <p:spPr>
          <a:xfrm>
            <a:off x="284635" y="914400"/>
            <a:ext cx="8325967" cy="3886200"/>
          </a:xfrm>
        </p:spPr>
        <p:txBody>
          <a:bodyPr>
            <a:noAutofit/>
          </a:bodyPr>
          <a:lstStyle/>
          <a:p>
            <a:pPr>
              <a:buNone/>
            </a:pPr>
            <a:r>
              <a:rPr lang="en-US" sz="2000" b="1" dirty="0" smtClean="0"/>
              <a:t>…coming </a:t>
            </a:r>
            <a:r>
              <a:rPr lang="en-US" sz="2000" b="1" dirty="0" smtClean="0"/>
              <a:t>down from the Father of lights, with whom there is no variation or shifting shadow</a:t>
            </a:r>
            <a:r>
              <a:rPr lang="en-US" sz="2000" b="1" dirty="0" smtClean="0"/>
              <a:t>.</a:t>
            </a:r>
          </a:p>
          <a:p>
            <a:pPr>
              <a:buNone/>
            </a:pPr>
            <a:endParaRPr lang="en-US" sz="2000" b="1" dirty="0" smtClean="0"/>
          </a:p>
          <a:p>
            <a:pPr>
              <a:spcBef>
                <a:spcPts val="0"/>
              </a:spcBef>
              <a:buNone/>
            </a:pPr>
            <a:r>
              <a:rPr lang="en-US" sz="2000" dirty="0" smtClean="0"/>
              <a:t>2 Corinthians 1:20–22 (NASB95) </a:t>
            </a:r>
          </a:p>
          <a:p>
            <a:pPr>
              <a:spcBef>
                <a:spcPts val="0"/>
              </a:spcBef>
              <a:buNone/>
            </a:pPr>
            <a:r>
              <a:rPr lang="en-US" sz="2000" dirty="0" smtClean="0"/>
              <a:t>		For as many as are the promises of God, </a:t>
            </a:r>
            <a:r>
              <a:rPr lang="en-US" sz="2000" u="sng" dirty="0" smtClean="0"/>
              <a:t>in Him they are yes</a:t>
            </a:r>
            <a:r>
              <a:rPr lang="en-US" sz="2000" dirty="0" smtClean="0"/>
              <a:t>; therefore also through Him is our Amen to the glory of God through us. </a:t>
            </a:r>
          </a:p>
          <a:p>
            <a:pPr>
              <a:spcBef>
                <a:spcPts val="0"/>
              </a:spcBef>
              <a:buNone/>
            </a:pPr>
            <a:r>
              <a:rPr lang="en-US" sz="2000" dirty="0" smtClean="0"/>
              <a:t>	</a:t>
            </a:r>
            <a:r>
              <a:rPr lang="en-US" sz="2000" u="sng" dirty="0" smtClean="0"/>
              <a:t>Now </a:t>
            </a:r>
            <a:r>
              <a:rPr lang="en-US" sz="2000" u="sng" dirty="0" smtClean="0"/>
              <a:t>He who establishes us with you in Christ and anointed us is God</a:t>
            </a:r>
            <a:r>
              <a:rPr lang="en-US" sz="2000" dirty="0" smtClean="0"/>
              <a:t>, </a:t>
            </a:r>
          </a:p>
          <a:p>
            <a:pPr>
              <a:spcBef>
                <a:spcPts val="0"/>
              </a:spcBef>
              <a:buNone/>
            </a:pPr>
            <a:r>
              <a:rPr lang="en-US" sz="2000" dirty="0" smtClean="0"/>
              <a:t>	</a:t>
            </a:r>
            <a:r>
              <a:rPr lang="en-US" sz="2000" dirty="0" smtClean="0"/>
              <a:t>who </a:t>
            </a:r>
            <a:r>
              <a:rPr lang="en-US" sz="2000" dirty="0" smtClean="0"/>
              <a:t>also sealed us and </a:t>
            </a:r>
            <a:r>
              <a:rPr lang="en-US" sz="2000" u="sng" dirty="0" smtClean="0"/>
              <a:t>gave </a:t>
            </a:r>
            <a:r>
              <a:rPr lang="en-US" sz="2000" i="1" u="sng" dirty="0" smtClean="0"/>
              <a:t>us</a:t>
            </a:r>
            <a:r>
              <a:rPr lang="en-US" sz="2000" u="sng" dirty="0" smtClean="0"/>
              <a:t> the Spirit in our hearts as a pledge</a:t>
            </a:r>
            <a:r>
              <a:rPr lang="en-US" sz="2000" dirty="0" smtClean="0"/>
              <a:t>. </a:t>
            </a:r>
          </a:p>
          <a:p>
            <a:pPr>
              <a:buNone/>
            </a:pPr>
            <a:endParaRPr lang="en-US" sz="2000" dirty="0"/>
          </a:p>
        </p:txBody>
      </p:sp>
    </p:spTree>
    <p:extLst>
      <p:ext uri="{BB962C8B-B14F-4D97-AF65-F5344CB8AC3E}">
        <p14:creationId xmlns:p14="http://schemas.microsoft.com/office/powerpoint/2010/main" xmlns="" val="10164648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2" cstate="print"/>
          <a:srcRect/>
          <a:stretch>
            <a:fillRect/>
          </a:stretch>
        </p:blipFill>
        <p:spPr bwMode="auto">
          <a:xfrm flipH="1">
            <a:off x="4267200" y="438150"/>
            <a:ext cx="4572000" cy="3076575"/>
          </a:xfrm>
          <a:prstGeom prst="rect">
            <a:avLst/>
          </a:prstGeom>
          <a:noFill/>
          <a:ln w="9525">
            <a:noFill/>
            <a:miter lim="800000"/>
            <a:headEnd/>
            <a:tailEnd/>
          </a:ln>
        </p:spPr>
      </p:pic>
      <p:sp>
        <p:nvSpPr>
          <p:cNvPr id="13" name="Title 12"/>
          <p:cNvSpPr>
            <a:spLocks noGrp="1"/>
          </p:cNvSpPr>
          <p:nvPr>
            <p:ph type="title"/>
          </p:nvPr>
        </p:nvSpPr>
        <p:spPr>
          <a:xfrm>
            <a:off x="228600" y="0"/>
            <a:ext cx="8229600" cy="685800"/>
          </a:xfrm>
        </p:spPr>
        <p:txBody>
          <a:bodyPr>
            <a:normAutofit/>
          </a:bodyPr>
          <a:lstStyle/>
          <a:p>
            <a:r>
              <a:rPr lang="en-US" u="sng" dirty="0" smtClean="0"/>
              <a:t>Our Journey’s travels are Overseen</a:t>
            </a:r>
            <a:endParaRPr lang="en-US" dirty="0"/>
          </a:p>
        </p:txBody>
      </p:sp>
      <p:sp>
        <p:nvSpPr>
          <p:cNvPr id="14" name="Content Placeholder 13"/>
          <p:cNvSpPr>
            <a:spLocks noGrp="1"/>
          </p:cNvSpPr>
          <p:nvPr>
            <p:ph idx="1"/>
          </p:nvPr>
        </p:nvSpPr>
        <p:spPr>
          <a:xfrm>
            <a:off x="284635" y="914400"/>
            <a:ext cx="8325967" cy="3886200"/>
          </a:xfrm>
        </p:spPr>
        <p:txBody>
          <a:bodyPr>
            <a:noAutofit/>
          </a:bodyPr>
          <a:lstStyle/>
          <a:p>
            <a:pPr>
              <a:spcBef>
                <a:spcPts val="0"/>
              </a:spcBef>
              <a:buNone/>
            </a:pPr>
            <a:r>
              <a:rPr lang="en-US" sz="2000" dirty="0" smtClean="0"/>
              <a:t>Isaiah 41:8–10 (NASB95) </a:t>
            </a:r>
          </a:p>
          <a:p>
            <a:pPr>
              <a:spcBef>
                <a:spcPts val="0"/>
              </a:spcBef>
              <a:buNone/>
            </a:pPr>
            <a:r>
              <a:rPr lang="en-US" sz="2000" dirty="0" smtClean="0"/>
              <a:t>	</a:t>
            </a:r>
            <a:r>
              <a:rPr lang="en-US" sz="2000" dirty="0" smtClean="0"/>
              <a:t>“</a:t>
            </a:r>
            <a:r>
              <a:rPr lang="en-US" sz="2000" dirty="0" smtClean="0"/>
              <a:t>But you, Israel, My servant, </a:t>
            </a:r>
          </a:p>
          <a:p>
            <a:pPr>
              <a:spcBef>
                <a:spcPts val="0"/>
              </a:spcBef>
              <a:buNone/>
            </a:pPr>
            <a:r>
              <a:rPr lang="en-US" sz="2000" dirty="0" smtClean="0"/>
              <a:t>Jacob whom I have chosen, </a:t>
            </a:r>
          </a:p>
          <a:p>
            <a:pPr>
              <a:spcBef>
                <a:spcPts val="0"/>
              </a:spcBef>
              <a:buNone/>
            </a:pPr>
            <a:r>
              <a:rPr lang="en-US" sz="2000" dirty="0" smtClean="0"/>
              <a:t>Descendant of Abraham My friend, </a:t>
            </a:r>
          </a:p>
          <a:p>
            <a:pPr>
              <a:spcBef>
                <a:spcPts val="0"/>
              </a:spcBef>
              <a:buNone/>
            </a:pPr>
            <a:r>
              <a:rPr lang="en-US" sz="2000" dirty="0" smtClean="0"/>
              <a:t>	</a:t>
            </a:r>
            <a:r>
              <a:rPr lang="en-US" sz="2000" dirty="0" smtClean="0"/>
              <a:t>You </a:t>
            </a:r>
            <a:r>
              <a:rPr lang="en-US" sz="2000" dirty="0" smtClean="0"/>
              <a:t>whom I have taken from the ends of the earth, </a:t>
            </a:r>
          </a:p>
          <a:p>
            <a:pPr>
              <a:spcBef>
                <a:spcPts val="0"/>
              </a:spcBef>
              <a:buNone/>
            </a:pPr>
            <a:r>
              <a:rPr lang="en-US" sz="2000" dirty="0" smtClean="0"/>
              <a:t>And called from its remotest parts </a:t>
            </a:r>
          </a:p>
          <a:p>
            <a:pPr>
              <a:spcBef>
                <a:spcPts val="0"/>
              </a:spcBef>
              <a:buNone/>
            </a:pPr>
            <a:r>
              <a:rPr lang="en-US" sz="2000" dirty="0" smtClean="0"/>
              <a:t>And said to you, ‘You are My servant, </a:t>
            </a:r>
          </a:p>
          <a:p>
            <a:pPr>
              <a:spcBef>
                <a:spcPts val="0"/>
              </a:spcBef>
              <a:buNone/>
            </a:pPr>
            <a:r>
              <a:rPr lang="en-US" sz="2000" dirty="0" smtClean="0"/>
              <a:t>I have chosen you and not rejected you. </a:t>
            </a:r>
          </a:p>
          <a:p>
            <a:pPr>
              <a:spcBef>
                <a:spcPts val="0"/>
              </a:spcBef>
              <a:buNone/>
            </a:pPr>
            <a:r>
              <a:rPr lang="en-US" sz="2000" dirty="0" smtClean="0"/>
              <a:t>	</a:t>
            </a:r>
            <a:r>
              <a:rPr lang="en-US" sz="2000" dirty="0" smtClean="0"/>
              <a:t>‘</a:t>
            </a:r>
            <a:r>
              <a:rPr lang="en-US" sz="2000" dirty="0" smtClean="0"/>
              <a:t>Do not fear, for I am with you; </a:t>
            </a:r>
          </a:p>
          <a:p>
            <a:pPr>
              <a:spcBef>
                <a:spcPts val="0"/>
              </a:spcBef>
              <a:buNone/>
            </a:pPr>
            <a:r>
              <a:rPr lang="en-US" sz="2000" dirty="0" smtClean="0"/>
              <a:t>Do not anxiously look about you, for I am your God. </a:t>
            </a:r>
          </a:p>
          <a:p>
            <a:pPr>
              <a:spcBef>
                <a:spcPts val="0"/>
              </a:spcBef>
              <a:buNone/>
            </a:pPr>
            <a:r>
              <a:rPr lang="en-US" sz="2000" dirty="0" smtClean="0"/>
              <a:t>I will strengthen you, surely I will help you, </a:t>
            </a:r>
          </a:p>
          <a:p>
            <a:pPr>
              <a:spcBef>
                <a:spcPts val="0"/>
              </a:spcBef>
              <a:buNone/>
            </a:pPr>
            <a:r>
              <a:rPr lang="en-US" sz="2000" dirty="0" smtClean="0"/>
              <a:t>Surely I will uphold you with My righteous right hand.’ </a:t>
            </a:r>
          </a:p>
          <a:p>
            <a:pPr>
              <a:spcBef>
                <a:spcPts val="0"/>
              </a:spcBef>
              <a:buNone/>
            </a:pPr>
            <a:endParaRPr lang="en-US" sz="2000" dirty="0" smtClean="0"/>
          </a:p>
          <a:p>
            <a:pPr>
              <a:spcBef>
                <a:spcPts val="0"/>
              </a:spcBef>
              <a:buNone/>
            </a:pPr>
            <a:endParaRPr lang="en-US" sz="2000" dirty="0" smtClean="0"/>
          </a:p>
          <a:p>
            <a:pPr>
              <a:spcBef>
                <a:spcPts val="0"/>
              </a:spcBef>
              <a:buNone/>
            </a:pPr>
            <a:endParaRPr lang="en-US" sz="2000" dirty="0" smtClean="0"/>
          </a:p>
          <a:p>
            <a:pPr>
              <a:buNone/>
            </a:pPr>
            <a:endParaRPr lang="en-US" sz="2000" dirty="0"/>
          </a:p>
        </p:txBody>
      </p:sp>
    </p:spTree>
    <p:extLst>
      <p:ext uri="{BB962C8B-B14F-4D97-AF65-F5344CB8AC3E}">
        <p14:creationId xmlns:p14="http://schemas.microsoft.com/office/powerpoint/2010/main" xmlns="" val="10164648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oks Classic 16x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extLst>
    <a:ext uri="{05A4C25C-085E-4340-85A3-A5531E510DB2}">
      <thm15:themeFamily xmlns:thm15="http://schemas.microsoft.com/office/thememl/2012/main" xmlns="" name="TF02801059.potx" id="{C5FD5170-17AC-4815-968A-FDC1AAB6E99D}" vid="{74C691A5-1550-4555-B870-169F3443F41D}"/>
    </a:ext>
  </a:extLst>
</a:theme>
</file>

<file path=ppt/theme/theme2.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1360476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TP102801058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706496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003AC8-209A-4321-A17C-1B7A20643390}">
  <ds:schemaRefs>
    <ds:schemaRef ds:uri="http://schemas.microsoft.com/sharepoint/v3/contenttype/forms"/>
  </ds:schemaRefs>
</ds:datastoreItem>
</file>

<file path=customXml/itemProps2.xml><?xml version="1.0" encoding="utf-8"?>
<ds:datastoreItem xmlns:ds="http://schemas.openxmlformats.org/officeDocument/2006/customXml" ds:itemID="{4ED80E12-3BE9-4746-820E-FFB249F467F2}">
  <ds:schemaRefs>
    <ds:schemaRef ds:uri="http://www.w3.org/XML/1998/namespace"/>
    <ds:schemaRef ds:uri="http://schemas.microsoft.com/office/infopath/2007/PartnerControls"/>
    <ds:schemaRef ds:uri="http://schemas.microsoft.com/office/2006/documentManagement/types"/>
    <ds:schemaRef ds:uri="http://schemas.microsoft.com/office/2006/metadata/properties"/>
    <ds:schemaRef ds:uri="http://purl.org/dc/terms/"/>
    <ds:schemaRef ds:uri="http://purl.org/dc/elements/1.1/"/>
    <ds:schemaRef ds:uri="http://schemas.openxmlformats.org/package/2006/metadata/core-properties"/>
    <ds:schemaRef ds:uri="4873beb7-5857-4685-be1f-d57550cc96cc"/>
    <ds:schemaRef ds:uri="http://purl.org/dc/dcmitype/"/>
  </ds:schemaRefs>
</ds:datastoreItem>
</file>

<file path=customXml/itemProps3.xml><?xml version="1.0" encoding="utf-8"?>
<ds:datastoreItem xmlns:ds="http://schemas.openxmlformats.org/officeDocument/2006/customXml" ds:itemID="{83ED4759-CFDD-43F0-817C-11D919719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Classic book education presentation (widescreen)</Template>
  <TotalTime>1775</TotalTime>
  <Words>252</Words>
  <Application>Microsoft Office PowerPoint</Application>
  <PresentationFormat>On-screen Show (16:9)</PresentationFormat>
  <Paragraphs>68</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Books Classic 16x9</vt:lpstr>
      <vt:lpstr>THE BOOK OF JAMES</vt:lpstr>
      <vt:lpstr>Our Journey is Toward the Light</vt:lpstr>
      <vt:lpstr>Do NOT be Deceived</vt:lpstr>
      <vt:lpstr>Do NOT  Be Deceived</vt:lpstr>
      <vt:lpstr>One has Gone Before Us</vt:lpstr>
      <vt:lpstr>Our Journey’s travels will be tough</vt:lpstr>
      <vt:lpstr>Our Journey’s Outcome is Assured</vt:lpstr>
      <vt:lpstr>Our Journey’s Outcome is Assured</vt:lpstr>
      <vt:lpstr>Our Journey’s travels are Overseen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David Hagstrom</dc:creator>
  <cp:lastModifiedBy>Owner</cp:lastModifiedBy>
  <cp:revision>23</cp:revision>
  <dcterms:created xsi:type="dcterms:W3CDTF">2018-08-10T19:03:10Z</dcterms:created>
  <dcterms:modified xsi:type="dcterms:W3CDTF">2018-10-06T17:43:17Z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