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267" r:id="rId3"/>
    <p:sldId id="344" r:id="rId4"/>
    <p:sldId id="361" r:id="rId5"/>
    <p:sldId id="355" r:id="rId6"/>
    <p:sldId id="358" r:id="rId7"/>
    <p:sldId id="357" r:id="rId8"/>
    <p:sldId id="363" r:id="rId9"/>
    <p:sldId id="364" r:id="rId10"/>
    <p:sldId id="362" r:id="rId11"/>
    <p:sldId id="360" r:id="rId12"/>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52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7" autoAdjust="0"/>
    <p:restoredTop sz="94599" autoAdjust="0"/>
  </p:normalViewPr>
  <p:slideViewPr>
    <p:cSldViewPr>
      <p:cViewPr varScale="1">
        <p:scale>
          <a:sx n="104" d="100"/>
          <a:sy n="104" d="100"/>
        </p:scale>
        <p:origin x="-78" y="-114"/>
      </p:cViewPr>
      <p:guideLst>
        <p:guide orient="horz" pos="2129"/>
        <p:guide orient="horz" pos="1625"/>
        <p:guide pos="3839"/>
        <p:guide pos="2905"/>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63" d="100"/>
          <a:sy n="63" d="100"/>
        </p:scale>
        <p:origin x="2838" y="108"/>
      </p:cViewPr>
      <p:guideLst>
        <p:guide orient="horz" pos="2938"/>
        <p:guide pos="2227"/>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handoutMaster" Target="handoutMasters/handoutMaster1.xml"/><Relationship Id="rId13" Type="http://schemas.openxmlformats.org/officeDocument/2006/relationships/notesMaster" Target="notesMasters/notes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30E6E22E-288A-414B-A8DE-E4DBD03D5FC0}" type="datetimeFigureOut">
              <a:rPr lang="en-US"/>
            </a:fld>
            <a:endParaRPr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01114579-D02A-4B51-B5DF-8EC449F77AC7}" type="slidenum">
              <a:rPr/>
            </a:fld>
            <a:endParaRP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39A9AE7E-E0F9-4C51-AD9A-F4C3A6E23BBF}" type="datetimeFigureOut">
              <a:rPr lang="en-US"/>
            </a:fld>
            <a:endParaRPr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C6074690-7256-4BB9-AC0F-97AEAE8CDEC2}" type="slidenum">
              <a:rPr/>
            </a:fld>
            <a:endParaRP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2774853"/>
            <a:ext cx="8305800" cy="85725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a:p>
        </p:txBody>
      </p:sp>
      <p:sp>
        <p:nvSpPr>
          <p:cNvPr id="28" name="Title 27"/>
          <p:cNvSpPr>
            <a:spLocks noGrp="1"/>
          </p:cNvSpPr>
          <p:nvPr>
            <p:ph type="ctrTitle"/>
          </p:nvPr>
        </p:nvSpPr>
        <p:spPr>
          <a:xfrm>
            <a:off x="457200" y="1075299"/>
            <a:ext cx="8305800" cy="14859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endParaRPr kumimoji="0" lang="en-US"/>
          </a:p>
        </p:txBody>
      </p:sp>
      <p:cxnSp>
        <p:nvCxnSpPr>
          <p:cNvPr id="8" name="Straight Connector 7"/>
          <p:cNvCxnSpPr/>
          <p:nvPr/>
        </p:nvCxnSpPr>
        <p:spPr>
          <a:xfrm>
            <a:off x="1463626"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2644727"/>
            <a:ext cx="45720" cy="3429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E36636D-D922-432D-A958-524484B5923D}" type="datetimeFigureOut">
              <a:rPr lang="en-US" smtClean="0"/>
            </a:fld>
            <a:endParaRPr lang="en-US" dirty="0"/>
          </a:p>
        </p:txBody>
      </p:sp>
      <p:sp>
        <p:nvSpPr>
          <p:cNvPr id="16" name="Slide Number Placeholder 15"/>
          <p:cNvSpPr>
            <a:spLocks noGrp="1"/>
          </p:cNvSpPr>
          <p:nvPr>
            <p:ph type="sldNum" sz="quarter" idx="11"/>
          </p:nvPr>
        </p:nvSpPr>
        <p:spPr/>
        <p:txBody>
          <a:bodyPr/>
          <a:lstStyle/>
          <a:p>
            <a:fld id="{DF28FB93-0A08-4E7D-8E63-9EFA29F1E093}" type="slidenum">
              <a:rPr lang="en-US" smtClean="0"/>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fld>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fld>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143000"/>
            <a:ext cx="8229600" cy="342900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8E36636D-D922-432D-A958-524484B5923D}" type="datetimeFigureOut">
              <a:rPr lang="en-US" smtClean="0"/>
            </a:fld>
            <a:endParaRPr lang="en-US" dirty="0"/>
          </a:p>
        </p:txBody>
      </p:sp>
      <p:sp>
        <p:nvSpPr>
          <p:cNvPr id="15" name="Slide Number Placeholder 14"/>
          <p:cNvSpPr>
            <a:spLocks noGrp="1"/>
          </p:cNvSpPr>
          <p:nvPr>
            <p:ph type="sldNum" sz="quarter" idx="15"/>
          </p:nvPr>
        </p:nvSpPr>
        <p:spPr/>
        <p:txBody>
          <a:bodyPr/>
          <a:lstStyle>
            <a:lvl1pPr algn="ctr">
              <a:defRPr/>
            </a:lvl1pPr>
          </a:lstStyle>
          <a:p>
            <a:fld id="{DF28FB93-0A08-4E7D-8E63-9EFA29F1E093}" type="slidenum">
              <a:rPr lang="en-US" smtClean="0"/>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a:t>Click to edit Master title style</a:t>
            </a:r>
            <a:endParaRPr kumimoji="0"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E36636D-D922-432D-A958-524484B5923D}"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fld>
            <a:endParaRPr lang="en-US" dirty="0"/>
          </a:p>
        </p:txBody>
      </p:sp>
      <p:sp>
        <p:nvSpPr>
          <p:cNvPr id="2" name="Title 1"/>
          <p:cNvSpPr>
            <a:spLocks noGrp="1"/>
          </p:cNvSpPr>
          <p:nvPr>
            <p:ph type="title"/>
          </p:nvPr>
        </p:nvSpPr>
        <p:spPr>
          <a:xfrm>
            <a:off x="685800" y="2628900"/>
            <a:ext cx="7924800" cy="10287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endParaRPr kumimoji="0" lang="en-US"/>
          </a:p>
        </p:txBody>
      </p:sp>
      <p:sp>
        <p:nvSpPr>
          <p:cNvPr id="3" name="Text Placeholder 2"/>
          <p:cNvSpPr>
            <a:spLocks noGrp="1"/>
          </p:cNvSpPr>
          <p:nvPr>
            <p:ph type="body" idx="1"/>
          </p:nvPr>
        </p:nvSpPr>
        <p:spPr>
          <a:xfrm>
            <a:off x="685800" y="3719148"/>
            <a:ext cx="7924800" cy="738552"/>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endParaRPr kumimoji="0" lang="en-US"/>
          </a:p>
        </p:txBody>
      </p:sp>
      <p:cxnSp>
        <p:nvCxnSpPr>
          <p:cNvPr id="7" name="Straight Connector 6"/>
          <p:cNvCxnSpPr/>
          <p:nvPr/>
        </p:nvCxnSpPr>
        <p:spPr>
          <a:xfrm>
            <a:off x="685800" y="3687744"/>
            <a:ext cx="7924800" cy="3226"/>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E36636D-D922-432D-A958-524484B5923D}"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fld>
            <a:endParaRPr lang="en-US" dirty="0"/>
          </a:p>
        </p:txBody>
      </p:sp>
      <p:sp>
        <p:nvSpPr>
          <p:cNvPr id="2" name="Title 1"/>
          <p:cNvSpPr>
            <a:spLocks noGrp="1"/>
          </p:cNvSpPr>
          <p:nvPr>
            <p:ph type="title"/>
          </p:nvPr>
        </p:nvSpPr>
        <p:spPr/>
        <p:txBody>
          <a:bodyPr/>
          <a:lstStyle/>
          <a:p>
            <a:r>
              <a:rPr kumimoji="0" lang="en-US"/>
              <a:t>Click to edit Master title style</a:t>
            </a:r>
            <a:endParaRPr kumimoji="0" lang="en-US"/>
          </a:p>
        </p:txBody>
      </p:sp>
      <p:sp>
        <p:nvSpPr>
          <p:cNvPr id="11" name="Content Placeholder 10"/>
          <p:cNvSpPr>
            <a:spLocks noGrp="1"/>
          </p:cNvSpPr>
          <p:nvPr>
            <p:ph sz="half" idx="1"/>
          </p:nvPr>
        </p:nvSpPr>
        <p:spPr>
          <a:xfrm>
            <a:off x="457200" y="1143000"/>
            <a:ext cx="4059936" cy="342900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143000"/>
            <a:ext cx="4059936" cy="342900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F28FB93-0A08-4E7D-8E63-9EFA29F1E093}" type="slidenum">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fld>
            <a:endParaRPr lang="en-US" dirty="0"/>
          </a:p>
        </p:txBody>
      </p:sp>
      <p:sp>
        <p:nvSpPr>
          <p:cNvPr id="3" name="Text Placeholder 2"/>
          <p:cNvSpPr>
            <a:spLocks noGrp="1"/>
          </p:cNvSpPr>
          <p:nvPr>
            <p:ph type="body" idx="1"/>
          </p:nvPr>
        </p:nvSpPr>
        <p:spPr>
          <a:xfrm>
            <a:off x="457200" y="1049695"/>
            <a:ext cx="4040188" cy="5715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endParaRPr kumimoji="0" lang="en-US"/>
          </a:p>
        </p:txBody>
      </p:sp>
      <p:sp>
        <p:nvSpPr>
          <p:cNvPr id="32" name="Content Placeholder 31"/>
          <p:cNvSpPr>
            <a:spLocks noGrp="1"/>
          </p:cNvSpPr>
          <p:nvPr>
            <p:ph sz="half" idx="2"/>
          </p:nvPr>
        </p:nvSpPr>
        <p:spPr>
          <a:xfrm>
            <a:off x="457200" y="1651422"/>
            <a:ext cx="4038600" cy="2935224"/>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1651422"/>
            <a:ext cx="4038600" cy="2935224"/>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2" name="Title 1"/>
          <p:cNvSpPr>
            <a:spLocks noGrp="1"/>
          </p:cNvSpPr>
          <p:nvPr>
            <p:ph type="title"/>
          </p:nvPr>
        </p:nvSpPr>
        <p:spPr>
          <a:xfrm>
            <a:off x="457200" y="116586"/>
            <a:ext cx="8229600" cy="857250"/>
          </a:xfrm>
        </p:spPr>
        <p:txBody>
          <a:bodyPr anchor="b" anchorCtr="0"/>
          <a:lstStyle>
            <a:lvl1pPr>
              <a:defRPr/>
            </a:lvl1pPr>
          </a:lstStyle>
          <a:p>
            <a:r>
              <a:rPr kumimoji="0" lang="en-US"/>
              <a:t>Click to edit Master title style</a:t>
            </a:r>
            <a:endParaRPr kumimoji="0" lang="en-US"/>
          </a:p>
        </p:txBody>
      </p:sp>
      <p:sp>
        <p:nvSpPr>
          <p:cNvPr id="12" name="Text Placeholder 11"/>
          <p:cNvSpPr>
            <a:spLocks noGrp="1"/>
          </p:cNvSpPr>
          <p:nvPr>
            <p:ph type="body" idx="3"/>
          </p:nvPr>
        </p:nvSpPr>
        <p:spPr>
          <a:xfrm>
            <a:off x="4648200" y="1049695"/>
            <a:ext cx="4040188" cy="5715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endParaRPr kumimoji="0" lang="en-US"/>
          </a:p>
        </p:txBody>
      </p:sp>
      <p:cxnSp>
        <p:nvCxnSpPr>
          <p:cNvPr id="10" name="Straight Connector 9"/>
          <p:cNvCxnSpPr/>
          <p:nvPr/>
        </p:nvCxnSpPr>
        <p:spPr>
          <a:xfrm>
            <a:off x="562945"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E36636D-D922-432D-A958-524484B5923D}"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fld>
            <a:endParaRPr lang="en-US" dirty="0"/>
          </a:p>
        </p:txBody>
      </p:sp>
      <p:sp>
        <p:nvSpPr>
          <p:cNvPr id="2" name="Title 1"/>
          <p:cNvSpPr>
            <a:spLocks noGrp="1"/>
          </p:cNvSpPr>
          <p:nvPr>
            <p:ph type="title"/>
          </p:nvPr>
        </p:nvSpPr>
        <p:spPr/>
        <p:txBody>
          <a:bodyPr/>
          <a:lstStyle/>
          <a:p>
            <a:r>
              <a:rPr kumimoji="0" lang="en-US"/>
              <a:t>Click to edit Master title style</a:t>
            </a:r>
            <a:endParaRPr kumimoji="0"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fld>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342900"/>
            <a:ext cx="6248400" cy="428625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200150"/>
            <a:ext cx="1984248" cy="280035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endParaRPr kumimoji="0" lang="en-US"/>
          </a:p>
        </p:txBody>
      </p:sp>
      <p:sp>
        <p:nvSpPr>
          <p:cNvPr id="31" name="Title 30"/>
          <p:cNvSpPr>
            <a:spLocks noGrp="1"/>
          </p:cNvSpPr>
          <p:nvPr>
            <p:ph type="title"/>
          </p:nvPr>
        </p:nvSpPr>
        <p:spPr>
          <a:xfrm>
            <a:off x="6781800" y="342900"/>
            <a:ext cx="19812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endParaRPr kumimoji="0" lang="en-US"/>
          </a:p>
        </p:txBody>
      </p:sp>
      <p:sp>
        <p:nvSpPr>
          <p:cNvPr id="8" name="Date Placeholder 7"/>
          <p:cNvSpPr>
            <a:spLocks noGrp="1"/>
          </p:cNvSpPr>
          <p:nvPr>
            <p:ph type="dt" sz="half" idx="14"/>
          </p:nvPr>
        </p:nvSpPr>
        <p:spPr/>
        <p:txBody>
          <a:bodyPr/>
          <a:lstStyle/>
          <a:p>
            <a:fld id="{8E36636D-D922-432D-A958-524484B5923D}" type="datetimeFigureOut">
              <a:rPr lang="en-US" smtClean="0"/>
            </a:fld>
            <a:endParaRPr lang="en-US" dirty="0"/>
          </a:p>
        </p:txBody>
      </p:sp>
      <p:sp>
        <p:nvSpPr>
          <p:cNvPr id="9" name="Slide Number Placeholder 8"/>
          <p:cNvSpPr>
            <a:spLocks noGrp="1"/>
          </p:cNvSpPr>
          <p:nvPr>
            <p:ph type="sldNum" sz="quarter" idx="15"/>
          </p:nvPr>
        </p:nvSpPr>
        <p:spPr/>
        <p:txBody>
          <a:bodyPr/>
          <a:lstStyle/>
          <a:p>
            <a:fld id="{DF28FB93-0A08-4E7D-8E63-9EFA29F1E093}" type="slidenum">
              <a:rPr lang="en-US" smtClean="0"/>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342900"/>
            <a:ext cx="20574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endParaRPr kumimoji="0" lang="en-US"/>
          </a:p>
        </p:txBody>
      </p:sp>
      <p:sp>
        <p:nvSpPr>
          <p:cNvPr id="3" name="Picture Placeholder 2"/>
          <p:cNvSpPr>
            <a:spLocks noGrp="1"/>
          </p:cNvSpPr>
          <p:nvPr>
            <p:ph type="pic" idx="1"/>
          </p:nvPr>
        </p:nvSpPr>
        <p:spPr>
          <a:xfrm>
            <a:off x="457200" y="342900"/>
            <a:ext cx="6019800" cy="417195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endParaRPr kumimoji="0" lang="en-US"/>
          </a:p>
        </p:txBody>
      </p:sp>
      <p:sp>
        <p:nvSpPr>
          <p:cNvPr id="4" name="Text Placeholder 3"/>
          <p:cNvSpPr>
            <a:spLocks noGrp="1"/>
          </p:cNvSpPr>
          <p:nvPr>
            <p:ph type="body" sz="half" idx="2"/>
          </p:nvPr>
        </p:nvSpPr>
        <p:spPr>
          <a:xfrm>
            <a:off x="6629400" y="1200150"/>
            <a:ext cx="2057400" cy="33147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endParaRPr kumimoji="0" lang="en-US"/>
          </a:p>
        </p:txBody>
      </p:sp>
      <p:sp>
        <p:nvSpPr>
          <p:cNvPr id="8" name="Date Placeholder 7"/>
          <p:cNvSpPr>
            <a:spLocks noGrp="1"/>
          </p:cNvSpPr>
          <p:nvPr>
            <p:ph type="dt" sz="half" idx="10"/>
          </p:nvPr>
        </p:nvSpPr>
        <p:spPr/>
        <p:txBody>
          <a:bodyPr/>
          <a:lstStyle/>
          <a:p>
            <a:fld id="{8E36636D-D922-432D-A958-524484B5923D}" type="datetimeFigureOut">
              <a:rPr lang="en-US" smtClean="0"/>
            </a:fld>
            <a:endParaRPr lang="en-US" dirty="0"/>
          </a:p>
        </p:txBody>
      </p:sp>
      <p:sp>
        <p:nvSpPr>
          <p:cNvPr id="9" name="Slide Number Placeholder 8"/>
          <p:cNvSpPr>
            <a:spLocks noGrp="1"/>
          </p:cNvSpPr>
          <p:nvPr>
            <p:ph type="sldNum" sz="quarter" idx="11"/>
          </p:nvPr>
        </p:nvSpPr>
        <p:spPr/>
        <p:txBody>
          <a:bodyPr/>
          <a:lstStyle/>
          <a:p>
            <a:fld id="{DF28FB93-0A08-4E7D-8E63-9EFA29F1E093}" type="slidenum">
              <a:rPr lang="en-US" smtClean="0"/>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alphaModFix amt="95000"/>
            <a:duotone>
              <a:schemeClr val="phClr">
                <a:shade val="12000"/>
                <a:satMod val="240000"/>
              </a:schemeClr>
              <a:schemeClr val="phClr">
                <a:tint val="65000"/>
              </a:schemeClr>
            </a:duotone>
          </a:blip>
          <a:stretch>
            <a:fillRect/>
          </a:stretch>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085850"/>
            <a:ext cx="8229600" cy="3508772"/>
          </a:xfrm>
          <a:prstGeom prst="rect">
            <a:avLst/>
          </a:prstGeom>
        </p:spPr>
        <p:txBody>
          <a:bodyPr vert="horz">
            <a:normAutofit/>
          </a:bodyPr>
          <a:lstStyle/>
          <a:p>
            <a:pPr lvl="0" eaLnBrk="1" latinLnBrk="0" hangingPunct="1"/>
            <a:r>
              <a:rPr kumimoji="0" lang="en-US"/>
              <a:t>Click to edit Master text styles</a:t>
            </a:r>
            <a:endParaRPr kumimoji="0" lang="en-US"/>
          </a:p>
          <a:p>
            <a:pPr lvl="1" eaLnBrk="1" latinLnBrk="0" hangingPunct="1"/>
            <a:r>
              <a:rPr kumimoji="0" lang="en-US"/>
              <a:t>Second level</a:t>
            </a:r>
            <a:endParaRPr kumimoji="0" lang="en-US"/>
          </a:p>
          <a:p>
            <a:pPr lvl="2" eaLnBrk="1" latinLnBrk="0" hangingPunct="1"/>
            <a:r>
              <a:rPr kumimoji="0" lang="en-US"/>
              <a:t>Third level</a:t>
            </a:r>
            <a:endParaRPr kumimoji="0" lang="en-US"/>
          </a:p>
          <a:p>
            <a:pPr lvl="3" eaLnBrk="1" latinLnBrk="0" hangingPunct="1"/>
            <a:r>
              <a:rPr kumimoji="0" lang="en-US"/>
              <a:t>Fourth level</a:t>
            </a:r>
            <a:endParaRPr kumimoji="0" lang="en-US"/>
          </a:p>
          <a:p>
            <a:pPr lvl="4" eaLnBrk="1" latinLnBrk="0" hangingPunct="1"/>
            <a:r>
              <a:rPr kumimoji="0" lang="en-US"/>
              <a:t>Fifth level</a:t>
            </a:r>
            <a:endParaRPr kumimoji="0" lang="en-US"/>
          </a:p>
        </p:txBody>
      </p:sp>
      <p:sp>
        <p:nvSpPr>
          <p:cNvPr id="24" name="Date Placeholder 23"/>
          <p:cNvSpPr>
            <a:spLocks noGrp="1"/>
          </p:cNvSpPr>
          <p:nvPr>
            <p:ph type="dt" sz="half" idx="2"/>
          </p:nvPr>
        </p:nvSpPr>
        <p:spPr>
          <a:xfrm>
            <a:off x="5791200" y="4652750"/>
            <a:ext cx="2590800" cy="288036"/>
          </a:xfrm>
          <a:prstGeom prst="rect">
            <a:avLst/>
          </a:prstGeom>
        </p:spPr>
        <p:txBody>
          <a:bodyPr vert="horz" anchor="ctr" anchorCtr="0"/>
          <a:lstStyle>
            <a:lvl1pPr algn="l" eaLnBrk="1" latinLnBrk="0" hangingPunct="1">
              <a:defRPr kumimoji="0" sz="1200">
                <a:solidFill>
                  <a:schemeClr val="tx2"/>
                </a:solidFill>
              </a:defRPr>
            </a:lvl1pPr>
          </a:lstStyle>
          <a:p>
            <a:fld id="{8E36636D-D922-432D-A958-524484B5923D}" type="datetimeFigureOut">
              <a:rPr lang="en-US" smtClean="0"/>
            </a:fld>
            <a:endParaRPr lang="en-US" dirty="0"/>
          </a:p>
        </p:txBody>
      </p:sp>
      <p:sp>
        <p:nvSpPr>
          <p:cNvPr id="10" name="Footer Placeholder 9"/>
          <p:cNvSpPr>
            <a:spLocks noGrp="1"/>
          </p:cNvSpPr>
          <p:nvPr>
            <p:ph type="ftr" sz="quarter" idx="3"/>
          </p:nvPr>
        </p:nvSpPr>
        <p:spPr>
          <a:xfrm>
            <a:off x="2133600" y="4652750"/>
            <a:ext cx="3581400" cy="288036"/>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4636148"/>
            <a:ext cx="609600" cy="3429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F28FB93-0A08-4E7D-8E63-9EFA29F1E093}" type="slidenum">
              <a:rPr lang="en-US" smtClean="0"/>
            </a:fld>
            <a:endParaRPr lang="en-US" dirty="0"/>
          </a:p>
        </p:txBody>
      </p:sp>
      <p:sp>
        <p:nvSpPr>
          <p:cNvPr id="5" name="Title Placeholder 4"/>
          <p:cNvSpPr>
            <a:spLocks noGrp="1"/>
          </p:cNvSpPr>
          <p:nvPr>
            <p:ph type="title"/>
          </p:nvPr>
        </p:nvSpPr>
        <p:spPr>
          <a:xfrm>
            <a:off x="457200" y="114300"/>
            <a:ext cx="8229600" cy="914400"/>
          </a:xfrm>
          <a:prstGeom prst="rect">
            <a:avLst/>
          </a:prstGeom>
          <a:ln w="6350" cap="rnd">
            <a:noFill/>
          </a:ln>
        </p:spPr>
        <p:txBody>
          <a:bodyPr vert="horz" anchor="b" anchorCtr="0">
            <a:normAutofit/>
          </a:bodyPr>
          <a:lstStyle/>
          <a:p>
            <a:r>
              <a:rPr kumimoji="0" lang="en-US"/>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4.pn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3.png"/><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2019 kickoff</a:t>
            </a:r>
            <a:endPar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endParaRPr>
          </a:p>
          <a:p>
            <a:endParaRPr lang="en-US" spc="0" dirty="0" smtClean="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endParaRPr>
          </a:p>
        </p:txBody>
      </p:sp>
      <p:sp>
        <p:nvSpPr>
          <p:cNvPr id="4" name="Rectangle 3"/>
          <p:cNvSpPr/>
          <p:nvPr/>
        </p:nvSpPr>
        <p:spPr>
          <a:xfrm>
            <a:off x="1447800" y="1657350"/>
            <a:ext cx="6325706"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50000" endA="300" endPos="50000" dist="29997" dir="5400000" sy="-100000" algn="bl" rotWithShape="0"/>
                </a:effectLst>
              </a:rPr>
              <a:t>The Book of James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50000" endA="300" endPos="50000" dist="29997" dir="5400000" sy="-100000" algn="bl" rotWithShape="0"/>
              </a:effectLst>
            </a:endParaRPr>
          </a:p>
        </p:txBody>
      </p:sp>
      <p:pic>
        <p:nvPicPr>
          <p:cNvPr id="2" name="Picture 1" descr="pastedImagebase640[718]"/>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6468110" y="-4445"/>
            <a:ext cx="2736850" cy="217741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1"/>
          </p:nvPr>
        </p:nvSpPr>
        <p:spPr>
          <a:xfrm>
            <a:off x="370840" y="422910"/>
            <a:ext cx="8294370" cy="4103370"/>
          </a:xfrm>
        </p:spPr>
        <p:txBody>
          <a:bodyPr>
            <a:noAutofit/>
          </a:bodyPr>
          <a:lstStyle/>
          <a:p>
            <a:pPr>
              <a:buNone/>
            </a:pPr>
            <a:endParaRPr lang="en-US" sz="2000" i="1" dirty="0" smtClean="0">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244840" y="4360545"/>
            <a:ext cx="795655" cy="633095"/>
          </a:xfrm>
          <a:prstGeom prst="rect">
            <a:avLst/>
          </a:prstGeom>
        </p:spPr>
      </p:pic>
      <p:sp>
        <p:nvSpPr>
          <p:cNvPr id="3" name="Text Box 2"/>
          <p:cNvSpPr txBox="1"/>
          <p:nvPr/>
        </p:nvSpPr>
        <p:spPr>
          <a:xfrm>
            <a:off x="236220" y="520700"/>
            <a:ext cx="4428490" cy="3538220"/>
          </a:xfrm>
          <a:prstGeom prst="rect">
            <a:avLst/>
          </a:prstGeom>
          <a:noFill/>
        </p:spPr>
        <p:txBody>
          <a:bodyPr wrap="square" rtlCol="0">
            <a:spAutoFit/>
          </a:bodyPr>
          <a:p>
            <a:r>
              <a:rPr lang="en-US" sz="3200" b="1">
                <a:ln>
                  <a:solidFill>
                    <a:sysClr val="windowText" lastClr="000000"/>
                  </a:solidFill>
                </a:ln>
                <a:solidFill>
                  <a:schemeClr val="bg1"/>
                </a:solidFill>
              </a:rPr>
              <a:t>Drop off;</a:t>
            </a:r>
            <a:endParaRPr lang="en-US" sz="3200" b="1">
              <a:ln>
                <a:solidFill>
                  <a:sysClr val="windowText" lastClr="000000"/>
                </a:solidFill>
              </a:ln>
              <a:solidFill>
                <a:schemeClr val="bg1"/>
              </a:solidFill>
            </a:endParaRPr>
          </a:p>
          <a:p>
            <a:r>
              <a:rPr lang="en-US" sz="2400" b="1">
                <a:ln>
                  <a:solidFill>
                    <a:sysClr val="windowText" lastClr="000000"/>
                  </a:solidFill>
                </a:ln>
                <a:solidFill>
                  <a:srgbClr val="FF0000"/>
                </a:solidFill>
              </a:rPr>
              <a:t>1. Beware of evil</a:t>
            </a:r>
            <a:endParaRPr lang="en-US" sz="2400" b="1">
              <a:ln>
                <a:solidFill>
                  <a:sysClr val="windowText" lastClr="000000"/>
                </a:solidFill>
              </a:ln>
              <a:solidFill>
                <a:srgbClr val="FF0000"/>
              </a:solidFill>
            </a:endParaRPr>
          </a:p>
          <a:p>
            <a:r>
              <a:rPr lang="en-US" sz="2400" b="1">
                <a:ln>
                  <a:solidFill>
                    <a:sysClr val="windowText" lastClr="000000"/>
                  </a:solidFill>
                </a:ln>
                <a:solidFill>
                  <a:srgbClr val="FF0000"/>
                </a:solidFill>
              </a:rPr>
              <a:t>2. Beware of things false</a:t>
            </a:r>
            <a:endParaRPr lang="en-US" sz="2400" b="1">
              <a:ln>
                <a:solidFill>
                  <a:sysClr val="windowText" lastClr="000000"/>
                </a:solidFill>
              </a:ln>
              <a:solidFill>
                <a:srgbClr val="FF0000"/>
              </a:solidFill>
            </a:endParaRPr>
          </a:p>
          <a:p>
            <a:r>
              <a:rPr lang="en-US" sz="2400" b="1">
                <a:ln>
                  <a:solidFill>
                    <a:sysClr val="windowText" lastClr="000000"/>
                  </a:solidFill>
                </a:ln>
                <a:solidFill>
                  <a:srgbClr val="FF0000"/>
                </a:solidFill>
              </a:rPr>
              <a:t>3. personal accomplishments</a:t>
            </a:r>
            <a:endParaRPr lang="en-US" sz="2400" b="1">
              <a:ln>
                <a:solidFill>
                  <a:sysClr val="windowText" lastClr="000000"/>
                </a:solidFill>
              </a:ln>
              <a:solidFill>
                <a:srgbClr val="FF0000"/>
              </a:solidFill>
            </a:endParaRPr>
          </a:p>
          <a:p>
            <a:r>
              <a:rPr lang="en-US" sz="2400" b="1">
                <a:ln>
                  <a:solidFill>
                    <a:sysClr val="windowText" lastClr="000000"/>
                  </a:solidFill>
                </a:ln>
                <a:solidFill>
                  <a:srgbClr val="FF0000"/>
                </a:solidFill>
              </a:rPr>
              <a:t>4. confidence in self</a:t>
            </a:r>
            <a:endParaRPr lang="en-US" sz="2400" b="1">
              <a:ln>
                <a:solidFill>
                  <a:sysClr val="windowText" lastClr="000000"/>
                </a:solidFill>
              </a:ln>
              <a:solidFill>
                <a:srgbClr val="FF0000"/>
              </a:solidFill>
            </a:endParaRPr>
          </a:p>
          <a:p>
            <a:r>
              <a:rPr lang="en-US" sz="2400" b="1">
                <a:ln>
                  <a:solidFill>
                    <a:sysClr val="windowText" lastClr="000000"/>
                  </a:solidFill>
                </a:ln>
                <a:solidFill>
                  <a:srgbClr val="FF0000"/>
                </a:solidFill>
              </a:rPr>
              <a:t>5. ritual obedience</a:t>
            </a:r>
            <a:endParaRPr lang="en-US" sz="2400" b="1">
              <a:ln>
                <a:solidFill>
                  <a:sysClr val="windowText" lastClr="000000"/>
                </a:solidFill>
              </a:ln>
              <a:solidFill>
                <a:srgbClr val="FF0000"/>
              </a:solidFill>
            </a:endParaRPr>
          </a:p>
          <a:p>
            <a:r>
              <a:rPr lang="en-US" sz="2400" b="1">
                <a:ln>
                  <a:solidFill>
                    <a:sysClr val="windowText" lastClr="000000"/>
                  </a:solidFill>
                </a:ln>
                <a:solidFill>
                  <a:srgbClr val="FF0000"/>
                </a:solidFill>
              </a:rPr>
              <a:t>6. entitlement</a:t>
            </a:r>
            <a:endParaRPr lang="en-US" sz="2400" b="1">
              <a:ln>
                <a:solidFill>
                  <a:sysClr val="windowText" lastClr="000000"/>
                </a:solidFill>
              </a:ln>
              <a:solidFill>
                <a:srgbClr val="FF0000"/>
              </a:solidFill>
            </a:endParaRPr>
          </a:p>
          <a:p>
            <a:r>
              <a:rPr lang="en-US" sz="2400" b="1">
                <a:ln>
                  <a:solidFill>
                    <a:sysClr val="windowText" lastClr="000000"/>
                  </a:solidFill>
                </a:ln>
                <a:solidFill>
                  <a:srgbClr val="FF0000"/>
                </a:solidFill>
              </a:rPr>
              <a:t>7. self righteousness</a:t>
            </a:r>
            <a:endParaRPr lang="en-US" sz="2400" b="1">
              <a:ln>
                <a:solidFill>
                  <a:sysClr val="windowText" lastClr="000000"/>
                </a:solidFill>
              </a:ln>
              <a:solidFill>
                <a:srgbClr val="FF0000"/>
              </a:solidFill>
            </a:endParaRPr>
          </a:p>
          <a:p>
            <a:r>
              <a:rPr lang="en-US" sz="2400" b="1">
                <a:ln>
                  <a:solidFill>
                    <a:sysClr val="windowText" lastClr="000000"/>
                  </a:solidFill>
                </a:ln>
                <a:solidFill>
                  <a:srgbClr val="FF0000"/>
                </a:solidFill>
              </a:rPr>
              <a:t>8. wrongly placed zeal</a:t>
            </a:r>
            <a:endParaRPr lang="en-US" sz="2400" b="1">
              <a:ln>
                <a:solidFill>
                  <a:sysClr val="windowText" lastClr="000000"/>
                </a:solidFill>
              </a:ln>
              <a:solidFill>
                <a:srgbClr val="FF0000"/>
              </a:solidFill>
            </a:endParaRPr>
          </a:p>
        </p:txBody>
      </p:sp>
      <p:sp>
        <p:nvSpPr>
          <p:cNvPr id="4" name="Text Box 3"/>
          <p:cNvSpPr txBox="1"/>
          <p:nvPr/>
        </p:nvSpPr>
        <p:spPr>
          <a:xfrm>
            <a:off x="4664710" y="520700"/>
            <a:ext cx="4375785" cy="4646295"/>
          </a:xfrm>
          <a:prstGeom prst="rect">
            <a:avLst/>
          </a:prstGeom>
          <a:noFill/>
        </p:spPr>
        <p:txBody>
          <a:bodyPr wrap="square" rtlCol="0">
            <a:spAutoFit/>
          </a:bodyPr>
          <a:p>
            <a:r>
              <a:rPr lang="en-US" sz="3200" b="1">
                <a:ln>
                  <a:solidFill>
                    <a:sysClr val="windowText" lastClr="000000"/>
                  </a:solidFill>
                </a:ln>
                <a:solidFill>
                  <a:schemeClr val="bg1"/>
                </a:solidFill>
              </a:rPr>
              <a:t>Laying hold of ;</a:t>
            </a:r>
            <a:endParaRPr lang="en-US" sz="3200" b="1">
              <a:ln>
                <a:solidFill>
                  <a:sysClr val="windowText" lastClr="000000"/>
                </a:solidFill>
              </a:ln>
              <a:solidFill>
                <a:schemeClr val="bg1"/>
              </a:solidFill>
            </a:endParaRPr>
          </a:p>
          <a:p>
            <a:r>
              <a:rPr lang="en-US" sz="2400" b="1">
                <a:ln>
                  <a:solidFill>
                    <a:sysClr val="windowText" lastClr="000000"/>
                  </a:solidFill>
                </a:ln>
                <a:solidFill>
                  <a:srgbClr val="1552D1"/>
                </a:solidFill>
              </a:rPr>
              <a:t>1. Knowing Christ</a:t>
            </a:r>
            <a:endParaRPr lang="en-US" sz="2400" b="1">
              <a:ln>
                <a:solidFill>
                  <a:sysClr val="windowText" lastClr="000000"/>
                </a:solidFill>
              </a:ln>
              <a:solidFill>
                <a:srgbClr val="1552D1"/>
              </a:solidFill>
            </a:endParaRPr>
          </a:p>
          <a:p>
            <a:r>
              <a:rPr lang="en-US" sz="2400" b="1">
                <a:ln>
                  <a:solidFill>
                    <a:sysClr val="windowText" lastClr="000000"/>
                  </a:solidFill>
                </a:ln>
                <a:solidFill>
                  <a:srgbClr val="1552D1"/>
                </a:solidFill>
              </a:rPr>
              <a:t>2. Gaining Christ</a:t>
            </a:r>
            <a:endParaRPr lang="en-US" sz="2400" b="1">
              <a:ln>
                <a:solidFill>
                  <a:sysClr val="windowText" lastClr="000000"/>
                </a:solidFill>
              </a:ln>
              <a:solidFill>
                <a:srgbClr val="1552D1"/>
              </a:solidFill>
            </a:endParaRPr>
          </a:p>
          <a:p>
            <a:r>
              <a:rPr lang="en-US" sz="2400" b="1">
                <a:ln>
                  <a:solidFill>
                    <a:sysClr val="windowText" lastClr="000000"/>
                  </a:solidFill>
                </a:ln>
                <a:solidFill>
                  <a:srgbClr val="1552D1"/>
                </a:solidFill>
              </a:rPr>
              <a:t>3. Being found in Him</a:t>
            </a:r>
            <a:endParaRPr lang="en-US" sz="2400" b="1">
              <a:ln>
                <a:solidFill>
                  <a:sysClr val="windowText" lastClr="000000"/>
                </a:solidFill>
              </a:ln>
              <a:solidFill>
                <a:srgbClr val="1552D1"/>
              </a:solidFill>
            </a:endParaRPr>
          </a:p>
          <a:p>
            <a:r>
              <a:rPr lang="en-US" sz="2400" b="1">
                <a:ln>
                  <a:solidFill>
                    <a:sysClr val="windowText" lastClr="000000"/>
                  </a:solidFill>
                </a:ln>
                <a:solidFill>
                  <a:srgbClr val="1552D1"/>
                </a:solidFill>
              </a:rPr>
              <a:t>4. His righteousness</a:t>
            </a:r>
            <a:endParaRPr lang="en-US" sz="2400" b="1">
              <a:ln>
                <a:solidFill>
                  <a:sysClr val="windowText" lastClr="000000"/>
                </a:solidFill>
              </a:ln>
              <a:solidFill>
                <a:srgbClr val="1552D1"/>
              </a:solidFill>
            </a:endParaRPr>
          </a:p>
          <a:p>
            <a:r>
              <a:rPr lang="en-US" sz="2400" b="1">
                <a:ln>
                  <a:solidFill>
                    <a:sysClr val="windowText" lastClr="000000"/>
                  </a:solidFill>
                </a:ln>
                <a:solidFill>
                  <a:srgbClr val="1552D1"/>
                </a:solidFill>
              </a:rPr>
              <a:t>5. Know the power of  His resurrection</a:t>
            </a:r>
            <a:endParaRPr lang="en-US" sz="2400" b="1">
              <a:ln>
                <a:solidFill>
                  <a:sysClr val="windowText" lastClr="000000"/>
                </a:solidFill>
              </a:ln>
              <a:solidFill>
                <a:srgbClr val="1552D1"/>
              </a:solidFill>
            </a:endParaRPr>
          </a:p>
          <a:p>
            <a:r>
              <a:rPr lang="en-US" sz="2400" b="1">
                <a:ln>
                  <a:solidFill>
                    <a:sysClr val="windowText" lastClr="000000"/>
                  </a:solidFill>
                </a:ln>
                <a:solidFill>
                  <a:srgbClr val="1552D1"/>
                </a:solidFill>
              </a:rPr>
              <a:t>6. Participate in His suffering</a:t>
            </a:r>
            <a:endParaRPr lang="en-US" sz="2400" b="1">
              <a:ln>
                <a:solidFill>
                  <a:sysClr val="windowText" lastClr="000000"/>
                </a:solidFill>
              </a:ln>
              <a:solidFill>
                <a:srgbClr val="1552D1"/>
              </a:solidFill>
            </a:endParaRPr>
          </a:p>
          <a:p>
            <a:r>
              <a:rPr lang="en-US" sz="2400" b="1">
                <a:ln>
                  <a:solidFill>
                    <a:sysClr val="windowText" lastClr="000000"/>
                  </a:solidFill>
                </a:ln>
                <a:solidFill>
                  <a:srgbClr val="1552D1"/>
                </a:solidFill>
              </a:rPr>
              <a:t>7. Conforming to His death </a:t>
            </a:r>
            <a:endParaRPr lang="en-US" sz="2400" b="1">
              <a:ln>
                <a:solidFill>
                  <a:sysClr val="windowText" lastClr="000000"/>
                </a:solidFill>
              </a:ln>
              <a:solidFill>
                <a:srgbClr val="1552D1"/>
              </a:solidFill>
            </a:endParaRPr>
          </a:p>
          <a:p>
            <a:endParaRPr lang="en-US" sz="2400" b="1">
              <a:ln>
                <a:solidFill>
                  <a:sysClr val="windowText" lastClr="000000"/>
                </a:solidFill>
              </a:ln>
              <a:solidFill>
                <a:srgbClr val="1552D1"/>
              </a:solidFill>
            </a:endParaRPr>
          </a:p>
          <a:p>
            <a:endParaRPr lang="en-US" sz="2400" b="1">
              <a:ln>
                <a:solidFill>
                  <a:sysClr val="windowText" lastClr="000000"/>
                </a:solidFill>
              </a:ln>
              <a:solidFill>
                <a:schemeClr val="tx1"/>
              </a:solidFill>
            </a:endParaRPr>
          </a:p>
          <a:p>
            <a:endParaRPr lang="en-US" sz="2400" b="1">
              <a:ln>
                <a:solidFill>
                  <a:sysClr val="windowText" lastClr="000000"/>
                </a:solidFill>
              </a:ln>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1"/>
          </p:nvPr>
        </p:nvSpPr>
        <p:spPr>
          <a:xfrm>
            <a:off x="424815" y="422910"/>
            <a:ext cx="8294370" cy="4103370"/>
          </a:xfrm>
        </p:spPr>
        <p:txBody>
          <a:bodyPr>
            <a:noAutofit/>
          </a:bodyPr>
          <a:lstStyle/>
          <a:p>
            <a:pPr>
              <a:buNone/>
            </a:pPr>
            <a:r>
              <a:rPr lang="en-US" sz="2800" i="1" dirty="0" smtClean="0">
                <a:ln>
                  <a:solidFill>
                    <a:sysClr val="windowText" lastClr="000000"/>
                  </a:solidFill>
                </a:ln>
                <a:gradFill>
                  <a:gsLst>
                    <a:gs pos="21000">
                      <a:srgbClr val="53575C"/>
                    </a:gs>
                    <a:gs pos="88000">
                      <a:srgbClr val="C5C7CA"/>
                    </a:gs>
                  </a:gsLst>
                  <a:lin ang="5400000"/>
                </a:gradFill>
                <a:effectLst/>
              </a:rPr>
              <a:t>Who Are You?</a:t>
            </a:r>
            <a:endParaRPr lang="en-US" sz="2800" i="1" dirty="0" smtClean="0">
              <a:ln>
                <a:solidFill>
                  <a:sysClr val="windowText" lastClr="000000"/>
                </a:solidFill>
              </a:ln>
              <a:solidFill>
                <a:schemeClr val="bg1"/>
              </a:solidFill>
            </a:endParaRPr>
          </a:p>
          <a:p>
            <a:pPr>
              <a:buNone/>
            </a:pPr>
            <a:r>
              <a:rPr lang="en-US" sz="2000" i="1" dirty="0" smtClean="0">
                <a:ln>
                  <a:solidFill>
                    <a:sysClr val="windowText" lastClr="000000"/>
                  </a:solidFill>
                </a:ln>
                <a:solidFill>
                  <a:schemeClr val="bg1"/>
                </a:solidFill>
              </a:rPr>
              <a:t>Ephesians 1:3–8a (NASB95)</a:t>
            </a:r>
            <a:endParaRPr lang="en-US" sz="2000" i="1" dirty="0" smtClean="0">
              <a:ln>
                <a:solidFill>
                  <a:sysClr val="windowText" lastClr="000000"/>
                </a:solidFill>
              </a:ln>
              <a:solidFill>
                <a:schemeClr val="bg1"/>
              </a:solidFill>
            </a:endParaRPr>
          </a:p>
          <a:p>
            <a:pPr fontAlgn="auto">
              <a:lnSpc>
                <a:spcPts val="2400"/>
              </a:lnSpc>
              <a:buNone/>
            </a:pPr>
            <a:r>
              <a:rPr lang="en-US" sz="2000" i="1" dirty="0" smtClean="0">
                <a:ln>
                  <a:solidFill>
                    <a:sysClr val="windowText" lastClr="000000"/>
                  </a:solidFill>
                </a:ln>
                <a:solidFill>
                  <a:schemeClr val="bg1"/>
                </a:solidFill>
              </a:rPr>
              <a:t>          	 Blessed be the God and Father of our Lord Jesus Christ, who has blessed us with every spiritual blessing in the heavenly places in Christ,</a:t>
            </a:r>
            <a:endParaRPr lang="en-US" sz="2000" i="1" dirty="0" smtClean="0">
              <a:ln>
                <a:solidFill>
                  <a:sysClr val="windowText" lastClr="000000"/>
                </a:solidFill>
              </a:ln>
              <a:solidFill>
                <a:schemeClr val="bg1"/>
              </a:solidFill>
            </a:endParaRPr>
          </a:p>
          <a:p>
            <a:pPr fontAlgn="auto">
              <a:lnSpc>
                <a:spcPts val="2400"/>
              </a:lnSpc>
              <a:buNone/>
            </a:pPr>
            <a:r>
              <a:rPr lang="en-US" sz="2000" i="1" dirty="0" smtClean="0">
                <a:ln>
                  <a:solidFill>
                    <a:sysClr val="windowText" lastClr="000000"/>
                  </a:solidFill>
                </a:ln>
                <a:solidFill>
                  <a:schemeClr val="bg1"/>
                </a:solidFill>
              </a:rPr>
              <a:t>     just as He chose us in Him before the foundation of the world, that we would be holy and blameless before Him. </a:t>
            </a:r>
            <a:r>
              <a:rPr lang="en-US" sz="2000" i="1" u="sng" dirty="0" smtClean="0">
                <a:ln>
                  <a:solidFill>
                    <a:sysClr val="windowText" lastClr="000000"/>
                  </a:solidFill>
                </a:ln>
                <a:solidFill>
                  <a:schemeClr val="bg1"/>
                </a:solidFill>
              </a:rPr>
              <a:t>In love He predestined us to adoption as sons through Jesus Christ to Himself, according to the kind intention of His will,</a:t>
            </a:r>
            <a:r>
              <a:rPr lang="en-US" sz="2000" i="1" dirty="0" smtClean="0">
                <a:ln>
                  <a:solidFill>
                    <a:sysClr val="windowText" lastClr="000000"/>
                  </a:solidFill>
                </a:ln>
                <a:solidFill>
                  <a:schemeClr val="bg1"/>
                </a:solidFill>
              </a:rPr>
              <a:t>  to the praise of the glory of His grace, which He freely bestowed on us in the Beloved.</a:t>
            </a:r>
            <a:endParaRPr lang="en-US" sz="2000" i="1" dirty="0" smtClean="0">
              <a:ln>
                <a:solidFill>
                  <a:sysClr val="windowText" lastClr="000000"/>
                </a:solidFill>
              </a:ln>
              <a:solidFill>
                <a:schemeClr val="bg1"/>
              </a:solidFill>
            </a:endParaRPr>
          </a:p>
          <a:p>
            <a:pPr fontAlgn="auto">
              <a:lnSpc>
                <a:spcPts val="2400"/>
              </a:lnSpc>
              <a:buNone/>
            </a:pPr>
            <a:r>
              <a:rPr lang="en-US" sz="2000" i="1" dirty="0" smtClean="0">
                <a:ln>
                  <a:solidFill>
                    <a:sysClr val="windowText" lastClr="000000"/>
                  </a:solidFill>
                </a:ln>
                <a:solidFill>
                  <a:schemeClr val="bg1"/>
                </a:solidFill>
              </a:rPr>
              <a:t>              In Him we have redemption through His blood, the forgiveness of our trespasses, according to the riches of His grace which He lavished on us. </a:t>
            </a:r>
            <a:endParaRPr lang="en-US" sz="2000" i="1" dirty="0" smtClean="0">
              <a:ln>
                <a:solidFill>
                  <a:sysClr val="windowText" lastClr="000000"/>
                </a:solidFill>
              </a:ln>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244840" y="436054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1"/>
          </p:nvPr>
        </p:nvSpPr>
        <p:spPr>
          <a:xfrm>
            <a:off x="424815" y="422910"/>
            <a:ext cx="8294370" cy="4103370"/>
          </a:xfrm>
        </p:spPr>
        <p:txBody>
          <a:bodyPr>
            <a:noAutofit/>
          </a:bodyPr>
          <a:lstStyle/>
          <a:p>
            <a:pPr>
              <a:buNone/>
            </a:pPr>
            <a:r>
              <a:rPr lang="en-US" sz="2800" i="1" dirty="0" smtClean="0">
                <a:ln>
                  <a:solidFill>
                    <a:sysClr val="windowText" lastClr="000000"/>
                  </a:solidFill>
                </a:ln>
                <a:gradFill>
                  <a:gsLst>
                    <a:gs pos="21000">
                      <a:srgbClr val="53575C"/>
                    </a:gs>
                    <a:gs pos="88000">
                      <a:srgbClr val="C5C7CA"/>
                    </a:gs>
                  </a:gsLst>
                  <a:lin ang="5400000"/>
                </a:gradFill>
                <a:effectLst/>
              </a:rPr>
              <a:t>Who Are You?</a:t>
            </a:r>
            <a:endParaRPr lang="en-US" sz="2800" i="1" dirty="0" smtClean="0">
              <a:ln>
                <a:solidFill>
                  <a:sysClr val="windowText" lastClr="000000"/>
                </a:solidFill>
              </a:ln>
              <a:solidFill>
                <a:schemeClr val="bg1"/>
              </a:solidFill>
            </a:endParaRPr>
          </a:p>
          <a:p>
            <a:pPr>
              <a:buNone/>
            </a:pPr>
            <a:r>
              <a:rPr lang="en-US" sz="2000" i="1" dirty="0" smtClean="0">
                <a:ln>
                  <a:solidFill>
                    <a:sysClr val="windowText" lastClr="000000"/>
                  </a:solidFill>
                </a:ln>
                <a:solidFill>
                  <a:schemeClr val="bg1"/>
                </a:solidFill>
              </a:rPr>
              <a:t>Ephesians 2:5–9 (NASB95)</a:t>
            </a:r>
            <a:endParaRPr lang="en-US" sz="2000" i="1" dirty="0" smtClean="0">
              <a:ln>
                <a:solidFill>
                  <a:sysClr val="windowText" lastClr="000000"/>
                </a:solidFill>
              </a:ln>
              <a:solidFill>
                <a:schemeClr val="bg1"/>
              </a:solidFill>
            </a:endParaRPr>
          </a:p>
          <a:p>
            <a:pPr>
              <a:buNone/>
            </a:pPr>
            <a:r>
              <a:rPr lang="en-US" sz="2000" i="1" dirty="0" smtClean="0">
                <a:ln>
                  <a:solidFill>
                    <a:sysClr val="windowText" lastClr="000000"/>
                  </a:solidFill>
                </a:ln>
                <a:solidFill>
                  <a:schemeClr val="bg1"/>
                </a:solidFill>
              </a:rPr>
              <a:t>                even when we were dead in our transgressions, made us alive together with Christ (by grace you have been saved), and raised us up with Him, and seated us with Him in the heavenly places in Christ Jesus,</a:t>
            </a:r>
            <a:endParaRPr lang="en-US" sz="2000" i="1" dirty="0" smtClean="0">
              <a:ln>
                <a:solidFill>
                  <a:sysClr val="windowText" lastClr="000000"/>
                </a:solidFill>
              </a:ln>
              <a:solidFill>
                <a:schemeClr val="bg1"/>
              </a:solidFill>
            </a:endParaRPr>
          </a:p>
          <a:p>
            <a:pPr>
              <a:buNone/>
            </a:pPr>
            <a:r>
              <a:rPr lang="en-US" sz="2000" i="1" dirty="0" smtClean="0">
                <a:ln>
                  <a:solidFill>
                    <a:sysClr val="windowText" lastClr="000000"/>
                  </a:solidFill>
                </a:ln>
                <a:solidFill>
                  <a:schemeClr val="bg1"/>
                </a:solidFill>
              </a:rPr>
              <a:t>    </a:t>
            </a:r>
            <a:r>
              <a:rPr lang="en-US" sz="2000" i="1" u="sng" dirty="0" smtClean="0">
                <a:ln>
                  <a:solidFill>
                    <a:sysClr val="windowText" lastClr="000000"/>
                  </a:solidFill>
                </a:ln>
                <a:solidFill>
                  <a:schemeClr val="bg1"/>
                </a:solidFill>
              </a:rPr>
              <a:t>so that in the ages to come He might show the surpassing riches of His grace in kindness toward us in Christ Jesus.</a:t>
            </a:r>
            <a:endParaRPr lang="en-US" sz="2000" i="1" u="sng" dirty="0" smtClean="0">
              <a:ln>
                <a:solidFill>
                  <a:sysClr val="windowText" lastClr="000000"/>
                </a:solidFill>
              </a:ln>
              <a:solidFill>
                <a:schemeClr val="bg1"/>
              </a:solidFill>
            </a:endParaRPr>
          </a:p>
          <a:p>
            <a:pPr>
              <a:buNone/>
            </a:pPr>
            <a:r>
              <a:rPr lang="en-US" sz="2000" i="1" dirty="0" smtClean="0">
                <a:ln>
                  <a:solidFill>
                    <a:sysClr val="windowText" lastClr="000000"/>
                  </a:solidFill>
                </a:ln>
                <a:solidFill>
                  <a:schemeClr val="bg1"/>
                </a:solidFill>
              </a:rPr>
              <a:t>             For by grace you have been saved through faith; and that not of yourselves, it is the gift of God; not as a result of works, so that no one may boast.</a:t>
            </a:r>
            <a:endParaRPr lang="en-US" sz="2000" i="1" dirty="0" smtClean="0">
              <a:ln>
                <a:solidFill>
                  <a:sysClr val="windowText" lastClr="000000"/>
                </a:solidFill>
              </a:ln>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244840" y="436054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1"/>
          </p:nvPr>
        </p:nvSpPr>
        <p:spPr>
          <a:xfrm>
            <a:off x="370840" y="422910"/>
            <a:ext cx="8294370" cy="4103370"/>
          </a:xfrm>
        </p:spPr>
        <p:txBody>
          <a:bodyPr>
            <a:noAutofit/>
          </a:bodyPr>
          <a:lstStyle/>
          <a:p>
            <a:pPr>
              <a:buNone/>
            </a:pPr>
            <a:r>
              <a:rPr lang="en-US" sz="2800" i="1" dirty="0" smtClean="0">
                <a:ln>
                  <a:solidFill>
                    <a:sysClr val="windowText" lastClr="000000"/>
                  </a:solidFill>
                </a:ln>
                <a:gradFill>
                  <a:gsLst>
                    <a:gs pos="21000">
                      <a:srgbClr val="53575C"/>
                    </a:gs>
                    <a:gs pos="88000">
                      <a:srgbClr val="C5C7CA"/>
                    </a:gs>
                  </a:gsLst>
                  <a:lin ang="5400000"/>
                </a:gradFill>
                <a:effectLst/>
              </a:rPr>
              <a:t>Pointing Back</a:t>
            </a:r>
            <a:endParaRPr lang="en-US" sz="2800" i="1" dirty="0" smtClean="0">
              <a:ln>
                <a:solidFill>
                  <a:sysClr val="windowText" lastClr="000000"/>
                </a:solidFill>
              </a:ln>
              <a:gradFill>
                <a:gsLst>
                  <a:gs pos="21000">
                    <a:srgbClr val="53575C"/>
                  </a:gs>
                  <a:gs pos="88000">
                    <a:srgbClr val="C5C7CA"/>
                  </a:gs>
                </a:gsLst>
                <a:lin ang="5400000"/>
              </a:gradFill>
              <a:effectLst/>
            </a:endParaRPr>
          </a:p>
          <a:p>
            <a:pPr>
              <a:buNone/>
            </a:pPr>
            <a:r>
              <a:rPr lang="en-US" sz="2000" i="1" dirty="0" smtClean="0">
                <a:ln>
                  <a:solidFill>
                    <a:sysClr val="windowText" lastClr="000000"/>
                  </a:solidFill>
                </a:ln>
                <a:solidFill>
                  <a:schemeClr val="bg1"/>
                </a:solidFill>
              </a:rPr>
              <a:t>1 Corinthians 3:11–15 (NASB95)</a:t>
            </a:r>
            <a:endParaRPr lang="en-US" sz="2000" i="1" dirty="0" smtClean="0">
              <a:ln>
                <a:solidFill>
                  <a:sysClr val="windowText" lastClr="000000"/>
                </a:solidFill>
              </a:ln>
              <a:solidFill>
                <a:schemeClr val="bg1"/>
              </a:solidFill>
            </a:endParaRPr>
          </a:p>
          <a:p>
            <a:pPr fontAlgn="auto">
              <a:lnSpc>
                <a:spcPts val="2200"/>
              </a:lnSpc>
              <a:buNone/>
            </a:pPr>
            <a:r>
              <a:rPr lang="en-US" sz="2000" i="1" dirty="0" smtClean="0">
                <a:ln>
                  <a:solidFill>
                    <a:sysClr val="windowText" lastClr="000000"/>
                  </a:solidFill>
                </a:ln>
                <a:solidFill>
                  <a:schemeClr val="bg1"/>
                </a:solidFill>
              </a:rPr>
              <a:t>                    For no man can lay a foundation </a:t>
            </a:r>
            <a:endParaRPr lang="en-US" sz="2000" i="1" dirty="0" smtClean="0">
              <a:ln>
                <a:solidFill>
                  <a:sysClr val="windowText" lastClr="000000"/>
                </a:solidFill>
              </a:ln>
              <a:solidFill>
                <a:schemeClr val="bg1"/>
              </a:solidFill>
            </a:endParaRPr>
          </a:p>
          <a:p>
            <a:pPr fontAlgn="auto">
              <a:lnSpc>
                <a:spcPts val="2200"/>
              </a:lnSpc>
              <a:buNone/>
            </a:pPr>
            <a:r>
              <a:rPr lang="en-US" sz="2000" i="1" dirty="0" smtClean="0">
                <a:ln>
                  <a:solidFill>
                    <a:sysClr val="windowText" lastClr="000000"/>
                  </a:solidFill>
                </a:ln>
                <a:solidFill>
                  <a:schemeClr val="bg1"/>
                </a:solidFill>
              </a:rPr>
              <a:t>other than the one which is laid, which is </a:t>
            </a:r>
            <a:endParaRPr lang="en-US" sz="2000" i="1" dirty="0" smtClean="0">
              <a:ln>
                <a:solidFill>
                  <a:sysClr val="windowText" lastClr="000000"/>
                </a:solidFill>
              </a:ln>
              <a:solidFill>
                <a:schemeClr val="bg1"/>
              </a:solidFill>
            </a:endParaRPr>
          </a:p>
          <a:p>
            <a:pPr fontAlgn="auto">
              <a:lnSpc>
                <a:spcPts val="2200"/>
              </a:lnSpc>
              <a:buNone/>
            </a:pPr>
            <a:r>
              <a:rPr lang="en-US" sz="2000" i="1" dirty="0" smtClean="0">
                <a:ln>
                  <a:solidFill>
                    <a:sysClr val="windowText" lastClr="000000"/>
                  </a:solidFill>
                </a:ln>
                <a:solidFill>
                  <a:schemeClr val="bg1"/>
                </a:solidFill>
              </a:rPr>
              <a:t>Jesus Christ. Now if any man builds on the</a:t>
            </a:r>
            <a:endParaRPr lang="en-US" sz="2000" i="1" dirty="0" smtClean="0">
              <a:ln>
                <a:solidFill>
                  <a:sysClr val="windowText" lastClr="000000"/>
                </a:solidFill>
              </a:ln>
              <a:solidFill>
                <a:schemeClr val="bg1"/>
              </a:solidFill>
            </a:endParaRPr>
          </a:p>
          <a:p>
            <a:pPr fontAlgn="auto">
              <a:lnSpc>
                <a:spcPts val="2200"/>
              </a:lnSpc>
              <a:buNone/>
            </a:pPr>
            <a:r>
              <a:rPr lang="en-US" sz="2000" i="1" dirty="0" smtClean="0">
                <a:ln>
                  <a:solidFill>
                    <a:sysClr val="windowText" lastClr="000000"/>
                  </a:solidFill>
                </a:ln>
                <a:solidFill>
                  <a:schemeClr val="bg1"/>
                </a:solidFill>
              </a:rPr>
              <a:t> foundation with gold, silver, precious stones,</a:t>
            </a:r>
            <a:endParaRPr lang="en-US" sz="2000" i="1" dirty="0" smtClean="0">
              <a:ln>
                <a:solidFill>
                  <a:sysClr val="windowText" lastClr="000000"/>
                </a:solidFill>
              </a:ln>
              <a:solidFill>
                <a:schemeClr val="bg1"/>
              </a:solidFill>
            </a:endParaRPr>
          </a:p>
          <a:p>
            <a:pPr fontAlgn="auto">
              <a:lnSpc>
                <a:spcPts val="2200"/>
              </a:lnSpc>
              <a:buNone/>
            </a:pPr>
            <a:r>
              <a:rPr lang="en-US" sz="2000" i="1" dirty="0" smtClean="0">
                <a:ln>
                  <a:solidFill>
                    <a:sysClr val="windowText" lastClr="000000"/>
                  </a:solidFill>
                </a:ln>
                <a:solidFill>
                  <a:schemeClr val="bg1"/>
                </a:solidFill>
              </a:rPr>
              <a:t> wood, hay, straw, each man’s work will become</a:t>
            </a:r>
            <a:endParaRPr lang="en-US" sz="2000" i="1" dirty="0" smtClean="0">
              <a:ln>
                <a:solidFill>
                  <a:sysClr val="windowText" lastClr="000000"/>
                </a:solidFill>
              </a:ln>
              <a:solidFill>
                <a:schemeClr val="bg1"/>
              </a:solidFill>
            </a:endParaRPr>
          </a:p>
          <a:p>
            <a:pPr fontAlgn="auto">
              <a:lnSpc>
                <a:spcPts val="2200"/>
              </a:lnSpc>
              <a:buNone/>
            </a:pPr>
            <a:r>
              <a:rPr lang="en-US" sz="2000" i="1" dirty="0" smtClean="0">
                <a:ln>
                  <a:solidFill>
                    <a:sysClr val="windowText" lastClr="000000"/>
                  </a:solidFill>
                </a:ln>
                <a:solidFill>
                  <a:schemeClr val="bg1"/>
                </a:solidFill>
              </a:rPr>
              <a:t> evident; for the day will show it because it is to be revealed with fire, and the fire itself will test the quality of each man’s work.</a:t>
            </a:r>
            <a:endParaRPr lang="en-US" sz="2000" i="1" dirty="0" smtClean="0">
              <a:ln>
                <a:solidFill>
                  <a:sysClr val="windowText" lastClr="000000"/>
                </a:solidFill>
              </a:ln>
              <a:solidFill>
                <a:schemeClr val="bg1"/>
              </a:solidFill>
            </a:endParaRPr>
          </a:p>
          <a:p>
            <a:pPr fontAlgn="auto">
              <a:lnSpc>
                <a:spcPts val="2200"/>
              </a:lnSpc>
              <a:buNone/>
            </a:pPr>
            <a:r>
              <a:rPr lang="en-US" sz="2000" i="1" dirty="0" smtClean="0">
                <a:ln>
                  <a:solidFill>
                    <a:sysClr val="windowText" lastClr="000000"/>
                  </a:solidFill>
                </a:ln>
                <a:solidFill>
                  <a:schemeClr val="bg1"/>
                </a:solidFill>
              </a:rPr>
              <a:t>            If any man’s work which he has built on it remains, he will receive a reward.  If any man’s work is burned up, he will suffer loss; but he himself will be saved, yet so as through fire.</a:t>
            </a:r>
            <a:endParaRPr lang="en-US" sz="2000" i="1" dirty="0" smtClean="0">
              <a:ln>
                <a:solidFill>
                  <a:sysClr val="windowText" lastClr="000000"/>
                </a:solidFill>
              </a:ln>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244840" y="4360545"/>
            <a:ext cx="795655" cy="633095"/>
          </a:xfrm>
          <a:prstGeom prst="rect">
            <a:avLst/>
          </a:prstGeom>
        </p:spPr>
      </p:pic>
      <p:pic>
        <p:nvPicPr>
          <p:cNvPr id="3" name="Picture 2"/>
          <p:cNvPicPr>
            <a:picLocks noChangeAspect="1"/>
          </p:cNvPicPr>
          <p:nvPr/>
        </p:nvPicPr>
        <p:blipFill>
          <a:blip r:embed="rId2">
            <a:clrChange>
              <a:clrFrom>
                <a:srgbClr val="FFFFFF">
                  <a:alpha val="100000"/>
                </a:srgbClr>
              </a:clrFrom>
              <a:clrTo>
                <a:srgbClr val="FFFFFF">
                  <a:alpha val="100000"/>
                  <a:alpha val="0"/>
                </a:srgbClr>
              </a:clrTo>
            </a:clrChange>
          </a:blip>
          <a:stretch>
            <a:fillRect/>
          </a:stretch>
        </p:blipFill>
        <p:spPr>
          <a:xfrm>
            <a:off x="5660390" y="358140"/>
            <a:ext cx="3004185" cy="21717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1"/>
          </p:nvPr>
        </p:nvSpPr>
        <p:spPr>
          <a:xfrm>
            <a:off x="370840" y="422910"/>
            <a:ext cx="8294370" cy="4103370"/>
          </a:xfrm>
        </p:spPr>
        <p:txBody>
          <a:bodyPr>
            <a:noAutofit/>
          </a:bodyPr>
          <a:lstStyle/>
          <a:p>
            <a:pPr>
              <a:buNone/>
            </a:pPr>
            <a:r>
              <a:rPr lang="en-US" sz="2800" i="1" dirty="0" smtClean="0">
                <a:ln>
                  <a:solidFill>
                    <a:sysClr val="windowText" lastClr="000000"/>
                  </a:solidFill>
                </a:ln>
                <a:gradFill>
                  <a:gsLst>
                    <a:gs pos="21000">
                      <a:srgbClr val="53575C"/>
                    </a:gs>
                    <a:gs pos="88000">
                      <a:srgbClr val="C5C7CA"/>
                    </a:gs>
                  </a:gsLst>
                  <a:lin ang="5400000"/>
                </a:gradFill>
                <a:effectLst/>
                <a:sym typeface="+mn-ea"/>
              </a:rPr>
              <a:t>Pointing Back</a:t>
            </a:r>
            <a:endParaRPr lang="en-US" sz="2000" i="1" dirty="0" smtClean="0">
              <a:ln>
                <a:solidFill>
                  <a:sysClr val="windowText" lastClr="000000"/>
                </a:solidFill>
              </a:ln>
              <a:gradFill>
                <a:gsLst>
                  <a:gs pos="21000">
                    <a:srgbClr val="53575C"/>
                  </a:gs>
                  <a:gs pos="88000">
                    <a:srgbClr val="C5C7CA"/>
                  </a:gs>
                </a:gsLst>
                <a:lin ang="5400000"/>
              </a:gradFill>
              <a:effectLst/>
              <a:sym typeface="+mn-ea"/>
            </a:endParaRPr>
          </a:p>
          <a:p>
            <a:pPr>
              <a:buNone/>
            </a:pPr>
            <a:r>
              <a:rPr lang="en-US" sz="2000" i="1" dirty="0" smtClean="0">
                <a:ln>
                  <a:solidFill>
                    <a:sysClr val="windowText" lastClr="000000"/>
                  </a:solidFill>
                </a:ln>
                <a:solidFill>
                  <a:schemeClr val="bg1"/>
                </a:solidFill>
              </a:rPr>
              <a:t>1 Corinthians 13:1–3 (NASB95)</a:t>
            </a:r>
            <a:endParaRPr lang="en-US" sz="2000" i="1" dirty="0" smtClean="0">
              <a:ln>
                <a:solidFill>
                  <a:sysClr val="windowText" lastClr="000000"/>
                </a:solidFill>
              </a:ln>
              <a:solidFill>
                <a:schemeClr val="bg1"/>
              </a:solidFill>
            </a:endParaRPr>
          </a:p>
          <a:p>
            <a:pPr>
              <a:buNone/>
            </a:pPr>
            <a:r>
              <a:rPr lang="en-US" sz="2000" i="1" dirty="0" smtClean="0">
                <a:ln>
                  <a:solidFill>
                    <a:sysClr val="windowText" lastClr="000000"/>
                  </a:solidFill>
                </a:ln>
                <a:solidFill>
                  <a:schemeClr val="bg1"/>
                </a:solidFill>
              </a:rPr>
              <a:t>                If I speak with the tongues of men and of angels, but do not have love, I have become a noisy gong or a clanging cymbal.</a:t>
            </a:r>
            <a:endParaRPr lang="en-US" sz="2000" i="1" dirty="0" smtClean="0">
              <a:ln>
                <a:solidFill>
                  <a:sysClr val="windowText" lastClr="000000"/>
                </a:solidFill>
              </a:ln>
              <a:solidFill>
                <a:schemeClr val="bg1"/>
              </a:solidFill>
            </a:endParaRPr>
          </a:p>
          <a:p>
            <a:pPr>
              <a:buNone/>
            </a:pPr>
            <a:r>
              <a:rPr lang="en-US" sz="2000" i="1" dirty="0" smtClean="0">
                <a:ln>
                  <a:solidFill>
                    <a:sysClr val="windowText" lastClr="000000"/>
                  </a:solidFill>
                </a:ln>
                <a:solidFill>
                  <a:schemeClr val="bg1"/>
                </a:solidFill>
              </a:rPr>
              <a:t>                If I have the gift of prophecy, and know all mysteries and all knowledge; and if I have all faith, so as to remove mountains, but do not have love, I am nothing.</a:t>
            </a:r>
            <a:endParaRPr lang="en-US" sz="2000" i="1" dirty="0" smtClean="0">
              <a:ln>
                <a:solidFill>
                  <a:sysClr val="windowText" lastClr="000000"/>
                </a:solidFill>
              </a:ln>
              <a:solidFill>
                <a:schemeClr val="bg1"/>
              </a:solidFill>
            </a:endParaRPr>
          </a:p>
          <a:p>
            <a:pPr>
              <a:buNone/>
            </a:pPr>
            <a:r>
              <a:rPr lang="en-US" sz="2000" i="1" dirty="0" smtClean="0">
                <a:ln>
                  <a:solidFill>
                    <a:sysClr val="windowText" lastClr="000000"/>
                  </a:solidFill>
                </a:ln>
                <a:solidFill>
                  <a:schemeClr val="bg1"/>
                </a:solidFill>
              </a:rPr>
              <a:t>              And if I give all my possessions to feed the poor, and if I surrender my body to be burned, but do not have love, it profits me nothing.</a:t>
            </a:r>
            <a:endParaRPr lang="en-US" sz="2000" i="1" dirty="0" smtClean="0">
              <a:ln>
                <a:solidFill>
                  <a:sysClr val="windowText" lastClr="000000"/>
                </a:solidFill>
              </a:ln>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244840" y="436054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rawer-tool-boxes-chest-hand-tool-toolbox-thumb[1]"/>
          <p:cNvPicPr>
            <a:picLocks noChangeAspect="1"/>
          </p:cNvPicPr>
          <p:nvPr/>
        </p:nvPicPr>
        <p:blipFill>
          <a:blip r:embed="rId1">
            <a:clrChange>
              <a:clrFrom>
                <a:srgbClr val="FFFFFF">
                  <a:alpha val="100000"/>
                </a:srgbClr>
              </a:clrFrom>
              <a:clrTo>
                <a:srgbClr val="FFFFFF">
                  <a:alpha val="100000"/>
                  <a:alpha val="0"/>
                </a:srgbClr>
              </a:clrTo>
            </a:clrChange>
            <a:lum contrast="12000"/>
          </a:blip>
          <a:stretch>
            <a:fillRect/>
          </a:stretch>
        </p:blipFill>
        <p:spPr>
          <a:xfrm rot="180000">
            <a:off x="3739515" y="1715770"/>
            <a:ext cx="4844415" cy="3233420"/>
          </a:xfrm>
          <a:prstGeom prst="rect">
            <a:avLst/>
          </a:prstGeom>
        </p:spPr>
      </p:pic>
      <p:sp>
        <p:nvSpPr>
          <p:cNvPr id="14" name="Content Placeholder 13"/>
          <p:cNvSpPr>
            <a:spLocks noGrp="1"/>
          </p:cNvSpPr>
          <p:nvPr>
            <p:ph sz="half" idx="1"/>
          </p:nvPr>
        </p:nvSpPr>
        <p:spPr>
          <a:xfrm>
            <a:off x="370840" y="422910"/>
            <a:ext cx="8294370" cy="3246120"/>
          </a:xfrm>
        </p:spPr>
        <p:txBody>
          <a:bodyPr>
            <a:noAutofit/>
          </a:bodyPr>
          <a:lstStyle/>
          <a:p>
            <a:pPr>
              <a:buNone/>
            </a:pPr>
            <a:r>
              <a:rPr lang="en-US" sz="2800" i="1" dirty="0" smtClean="0">
                <a:ln>
                  <a:solidFill>
                    <a:sysClr val="windowText" lastClr="000000"/>
                  </a:solidFill>
                </a:ln>
                <a:gradFill>
                  <a:gsLst>
                    <a:gs pos="21000">
                      <a:srgbClr val="53575C"/>
                    </a:gs>
                    <a:gs pos="88000">
                      <a:srgbClr val="C5C7CA"/>
                    </a:gs>
                  </a:gsLst>
                  <a:lin ang="5400000"/>
                </a:gradFill>
                <a:effectLst/>
              </a:rPr>
              <a:t>Who Cares who you are?</a:t>
            </a:r>
            <a:endParaRPr lang="en-US" sz="2800" i="1" dirty="0" smtClean="0">
              <a:ln>
                <a:solidFill>
                  <a:sysClr val="windowText" lastClr="000000"/>
                </a:solidFill>
              </a:ln>
              <a:gradFill>
                <a:gsLst>
                  <a:gs pos="21000">
                    <a:srgbClr val="53575C"/>
                  </a:gs>
                  <a:gs pos="88000">
                    <a:srgbClr val="C5C7CA"/>
                  </a:gs>
                </a:gsLst>
                <a:lin ang="5400000"/>
              </a:gradFill>
              <a:effectLst/>
            </a:endParaRPr>
          </a:p>
          <a:p>
            <a:pPr>
              <a:buNone/>
            </a:pPr>
            <a:r>
              <a:rPr lang="en-US" sz="2000" i="1" dirty="0" smtClean="0">
                <a:ln>
                  <a:solidFill>
                    <a:sysClr val="windowText" lastClr="000000"/>
                  </a:solidFill>
                </a:ln>
                <a:solidFill>
                  <a:schemeClr val="bg1"/>
                </a:solidFill>
              </a:rPr>
              <a:t>1 John 2:15–16 (NASB95)</a:t>
            </a:r>
            <a:endParaRPr lang="en-US" sz="2000" i="1" dirty="0" smtClean="0">
              <a:ln>
                <a:solidFill>
                  <a:sysClr val="windowText" lastClr="000000"/>
                </a:solidFill>
              </a:ln>
              <a:solidFill>
                <a:schemeClr val="bg1"/>
              </a:solidFill>
            </a:endParaRPr>
          </a:p>
          <a:p>
            <a:pPr>
              <a:buNone/>
            </a:pPr>
            <a:r>
              <a:rPr lang="en-US" sz="2000" i="1" dirty="0" smtClean="0">
                <a:ln>
                  <a:solidFill>
                    <a:sysClr val="windowText" lastClr="000000"/>
                  </a:solidFill>
                </a:ln>
                <a:solidFill>
                  <a:schemeClr val="bg1"/>
                </a:solidFill>
              </a:rPr>
              <a:t>             Do not love the world nor the things in the world. If anyone loves the world, the love of the Father is not in him. </a:t>
            </a:r>
            <a:endParaRPr lang="en-US" sz="2000" i="1" dirty="0" smtClean="0">
              <a:ln>
                <a:solidFill>
                  <a:sysClr val="windowText" lastClr="000000"/>
                </a:solidFill>
              </a:ln>
              <a:solidFill>
                <a:schemeClr val="bg1"/>
              </a:solidFill>
            </a:endParaRPr>
          </a:p>
          <a:p>
            <a:pPr>
              <a:buNone/>
            </a:pPr>
            <a:r>
              <a:rPr lang="en-US" sz="2000" i="1" dirty="0" smtClean="0">
                <a:ln>
                  <a:solidFill>
                    <a:sysClr val="windowText" lastClr="000000"/>
                  </a:solidFill>
                </a:ln>
                <a:solidFill>
                  <a:schemeClr val="bg1"/>
                </a:solidFill>
              </a:rPr>
              <a:t> For all that is in the world, the </a:t>
            </a:r>
            <a:endParaRPr lang="en-US" sz="2000" i="1" dirty="0" smtClean="0">
              <a:ln>
                <a:solidFill>
                  <a:sysClr val="windowText" lastClr="000000"/>
                </a:solidFill>
              </a:ln>
              <a:solidFill>
                <a:schemeClr val="bg1"/>
              </a:solidFill>
            </a:endParaRPr>
          </a:p>
          <a:p>
            <a:pPr>
              <a:buNone/>
            </a:pPr>
            <a:r>
              <a:rPr lang="en-US" sz="2000" i="1" dirty="0" smtClean="0">
                <a:ln>
                  <a:solidFill>
                    <a:sysClr val="windowText" lastClr="000000"/>
                  </a:solidFill>
                </a:ln>
                <a:solidFill>
                  <a:schemeClr val="bg1"/>
                </a:solidFill>
              </a:rPr>
              <a:t>lust of the flesh and the lust of </a:t>
            </a:r>
            <a:endParaRPr lang="en-US" sz="2000" i="1" dirty="0" smtClean="0">
              <a:ln>
                <a:solidFill>
                  <a:sysClr val="windowText" lastClr="000000"/>
                </a:solidFill>
              </a:ln>
              <a:solidFill>
                <a:schemeClr val="bg1"/>
              </a:solidFill>
            </a:endParaRPr>
          </a:p>
          <a:p>
            <a:pPr>
              <a:buNone/>
            </a:pPr>
            <a:r>
              <a:rPr lang="en-US" sz="2000" i="1" dirty="0" smtClean="0">
                <a:ln>
                  <a:solidFill>
                    <a:sysClr val="windowText" lastClr="000000"/>
                  </a:solidFill>
                </a:ln>
                <a:solidFill>
                  <a:schemeClr val="bg1"/>
                </a:solidFill>
              </a:rPr>
              <a:t>the eyes and the boastful pride</a:t>
            </a:r>
            <a:endParaRPr lang="en-US" sz="2000" i="1" dirty="0" smtClean="0">
              <a:ln>
                <a:solidFill>
                  <a:sysClr val="windowText" lastClr="000000"/>
                </a:solidFill>
              </a:ln>
              <a:solidFill>
                <a:schemeClr val="bg1"/>
              </a:solidFill>
            </a:endParaRPr>
          </a:p>
          <a:p>
            <a:pPr>
              <a:buNone/>
            </a:pPr>
            <a:r>
              <a:rPr lang="en-US" sz="2000" i="1" dirty="0" smtClean="0">
                <a:ln>
                  <a:solidFill>
                    <a:sysClr val="windowText" lastClr="000000"/>
                  </a:solidFill>
                </a:ln>
                <a:solidFill>
                  <a:schemeClr val="bg1"/>
                </a:solidFill>
              </a:rPr>
              <a:t>of life, is not from the Father, </a:t>
            </a:r>
            <a:endParaRPr lang="en-US" sz="2000" i="1" dirty="0" smtClean="0">
              <a:ln>
                <a:solidFill>
                  <a:sysClr val="windowText" lastClr="000000"/>
                </a:solidFill>
              </a:ln>
              <a:solidFill>
                <a:schemeClr val="bg1"/>
              </a:solidFill>
            </a:endParaRPr>
          </a:p>
          <a:p>
            <a:pPr>
              <a:buNone/>
            </a:pPr>
            <a:r>
              <a:rPr lang="en-US" sz="2000" i="1" dirty="0" smtClean="0">
                <a:ln>
                  <a:solidFill>
                    <a:sysClr val="windowText" lastClr="000000"/>
                  </a:solidFill>
                </a:ln>
                <a:solidFill>
                  <a:schemeClr val="bg1"/>
                </a:solidFill>
              </a:rPr>
              <a:t>but is from the world.</a:t>
            </a:r>
            <a:endParaRPr lang="en-US" sz="2000" i="1" dirty="0" smtClean="0">
              <a:ln>
                <a:solidFill>
                  <a:sysClr val="windowText" lastClr="000000"/>
                </a:solidFill>
              </a:ln>
              <a:solidFill>
                <a:schemeClr val="bg1"/>
              </a:solidFill>
            </a:endParaRPr>
          </a:p>
          <a:p>
            <a:pPr fontAlgn="auto">
              <a:lnSpc>
                <a:spcPts val="2000"/>
              </a:lnSpc>
              <a:buNone/>
            </a:pPr>
            <a:r>
              <a:rPr lang="en-US" sz="2000" i="1" dirty="0" smtClean="0">
                <a:ln w="22225">
                  <a:solidFill>
                    <a:schemeClr val="accent2"/>
                  </a:solidFill>
                  <a:prstDash val="solid"/>
                </a:ln>
                <a:solidFill>
                  <a:schemeClr val="accent2">
                    <a:lumMod val="40000"/>
                    <a:lumOff val="60000"/>
                  </a:schemeClr>
                </a:solidFill>
                <a:effectLst/>
              </a:rPr>
              <a:t>Lust of the flesh-preservation</a:t>
            </a:r>
            <a:endParaRPr lang="en-US" sz="2000" i="1" dirty="0" smtClean="0">
              <a:ln w="22225">
                <a:solidFill>
                  <a:schemeClr val="accent2"/>
                </a:solidFill>
                <a:prstDash val="solid"/>
              </a:ln>
              <a:solidFill>
                <a:schemeClr val="accent2">
                  <a:lumMod val="40000"/>
                  <a:lumOff val="60000"/>
                </a:schemeClr>
              </a:solidFill>
              <a:effectLst/>
            </a:endParaRPr>
          </a:p>
          <a:p>
            <a:pPr fontAlgn="auto">
              <a:lnSpc>
                <a:spcPts val="2000"/>
              </a:lnSpc>
              <a:buNone/>
            </a:pPr>
            <a:r>
              <a:rPr lang="en-US" sz="2000" i="1" dirty="0" smtClean="0">
                <a:ln w="22225">
                  <a:solidFill>
                    <a:schemeClr val="accent2"/>
                  </a:solidFill>
                  <a:prstDash val="solid"/>
                </a:ln>
                <a:solidFill>
                  <a:schemeClr val="accent2">
                    <a:lumMod val="40000"/>
                    <a:lumOff val="60000"/>
                  </a:schemeClr>
                </a:solidFill>
                <a:effectLst/>
              </a:rPr>
              <a:t>Lust of the eye-prosperity</a:t>
            </a:r>
            <a:endParaRPr lang="en-US" sz="2000" i="1" dirty="0" smtClean="0">
              <a:ln w="22225">
                <a:solidFill>
                  <a:schemeClr val="accent2"/>
                </a:solidFill>
                <a:prstDash val="solid"/>
              </a:ln>
              <a:solidFill>
                <a:schemeClr val="accent2">
                  <a:lumMod val="40000"/>
                  <a:lumOff val="60000"/>
                </a:schemeClr>
              </a:solidFill>
              <a:effectLst/>
            </a:endParaRPr>
          </a:p>
          <a:p>
            <a:pPr fontAlgn="auto">
              <a:lnSpc>
                <a:spcPts val="2000"/>
              </a:lnSpc>
              <a:buNone/>
            </a:pPr>
            <a:r>
              <a:rPr lang="en-US" sz="2000" i="1" dirty="0" smtClean="0">
                <a:ln w="22225">
                  <a:solidFill>
                    <a:schemeClr val="accent2"/>
                  </a:solidFill>
                  <a:prstDash val="solid"/>
                </a:ln>
                <a:solidFill>
                  <a:schemeClr val="accent2">
                    <a:lumMod val="40000"/>
                    <a:lumOff val="60000"/>
                  </a:schemeClr>
                </a:solidFill>
                <a:effectLst/>
              </a:rPr>
              <a:t>Pride of life-position</a:t>
            </a:r>
            <a:endParaRPr lang="en-US" sz="2000" i="1" dirty="0" smtClean="0">
              <a:ln w="22225">
                <a:solidFill>
                  <a:schemeClr val="accent2"/>
                </a:solidFill>
                <a:prstDash val="solid"/>
              </a:ln>
              <a:solidFill>
                <a:schemeClr val="accent2">
                  <a:lumMod val="40000"/>
                  <a:lumOff val="60000"/>
                </a:schemeClr>
              </a:solidFill>
              <a:effectLst/>
            </a:endParaRPr>
          </a:p>
        </p:txBody>
      </p:sp>
      <p:pic>
        <p:nvPicPr>
          <p:cNvPr id="2" name="Content Placeholder 1" descr="pastedImagebase640[718]"/>
          <p:cNvPicPr>
            <a:picLocks noChangeAspect="1"/>
          </p:cNvPicPr>
          <p:nvPr>
            <p:ph sz="half" idx="2"/>
          </p:nvPr>
        </p:nvPicPr>
        <p:blipFill>
          <a:blip r:embed="rId2">
            <a:clrChange>
              <a:clrFrom>
                <a:srgbClr val="FFFFFF">
                  <a:alpha val="100000"/>
                </a:srgbClr>
              </a:clrFrom>
              <a:clrTo>
                <a:srgbClr val="FFFFFF">
                  <a:alpha val="100000"/>
                  <a:alpha val="0"/>
                </a:srgbClr>
              </a:clrTo>
            </a:clrChange>
          </a:blip>
          <a:stretch>
            <a:fillRect/>
          </a:stretch>
        </p:blipFill>
        <p:spPr>
          <a:xfrm>
            <a:off x="8244840" y="4360545"/>
            <a:ext cx="795655" cy="633095"/>
          </a:xfrm>
          <a:prstGeom prst="rect">
            <a:avLst/>
          </a:prstGeom>
        </p:spPr>
      </p:pic>
      <p:sp>
        <p:nvSpPr>
          <p:cNvPr id="4" name="Text Box 3"/>
          <p:cNvSpPr txBox="1"/>
          <p:nvPr/>
        </p:nvSpPr>
        <p:spPr>
          <a:xfrm rot="600000">
            <a:off x="4780280" y="3437890"/>
            <a:ext cx="1901190" cy="368300"/>
          </a:xfrm>
          <a:prstGeom prst="rect">
            <a:avLst/>
          </a:prstGeom>
          <a:noFill/>
        </p:spPr>
        <p:txBody>
          <a:bodyPr wrap="square" rtlCol="0">
            <a:spAutoFit/>
          </a:bodyPr>
          <a:p>
            <a:r>
              <a:rPr lang="en-US" b="1">
                <a:solidFill>
                  <a:schemeClr val="tx1"/>
                </a:solidFill>
              </a:rPr>
              <a:t>Lust of the eye</a:t>
            </a:r>
            <a:endParaRPr lang="en-US" b="1">
              <a:solidFill>
                <a:schemeClr val="tx1"/>
              </a:solidFill>
            </a:endParaRPr>
          </a:p>
        </p:txBody>
      </p:sp>
      <p:sp>
        <p:nvSpPr>
          <p:cNvPr id="5" name="Text Box 4"/>
          <p:cNvSpPr txBox="1"/>
          <p:nvPr/>
        </p:nvSpPr>
        <p:spPr>
          <a:xfrm rot="780000">
            <a:off x="4784725" y="3937635"/>
            <a:ext cx="1485265" cy="368300"/>
          </a:xfrm>
          <a:prstGeom prst="rect">
            <a:avLst/>
          </a:prstGeom>
          <a:noFill/>
        </p:spPr>
        <p:txBody>
          <a:bodyPr wrap="square" rtlCol="0">
            <a:spAutoFit/>
          </a:bodyPr>
          <a:p>
            <a:r>
              <a:rPr lang="en-US" b="1">
                <a:solidFill>
                  <a:schemeClr val="tx1"/>
                </a:solidFill>
              </a:rPr>
              <a:t>Pride of life</a:t>
            </a:r>
            <a:endParaRPr lang="en-US" b="1">
              <a:solidFill>
                <a:schemeClr val="tx1"/>
              </a:solidFill>
            </a:endParaRPr>
          </a:p>
        </p:txBody>
      </p:sp>
      <p:sp>
        <p:nvSpPr>
          <p:cNvPr id="6" name="Text Box 5"/>
          <p:cNvSpPr txBox="1"/>
          <p:nvPr/>
        </p:nvSpPr>
        <p:spPr>
          <a:xfrm rot="11340000" flipV="1">
            <a:off x="4672330" y="3012440"/>
            <a:ext cx="2116455" cy="368300"/>
          </a:xfrm>
          <a:prstGeom prst="rect">
            <a:avLst/>
          </a:prstGeom>
          <a:noFill/>
        </p:spPr>
        <p:txBody>
          <a:bodyPr wrap="square" rtlCol="0">
            <a:spAutoFit/>
          </a:bodyPr>
          <a:p>
            <a:r>
              <a:rPr lang="en-US" b="1">
                <a:solidFill>
                  <a:schemeClr val="tx1"/>
                </a:solidFill>
              </a:rPr>
              <a:t>Lust of the flesh</a:t>
            </a:r>
            <a:endParaRPr lang="en-US" b="1">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1"/>
          </p:nvPr>
        </p:nvSpPr>
        <p:spPr>
          <a:xfrm>
            <a:off x="370840" y="422910"/>
            <a:ext cx="8482330" cy="4103370"/>
          </a:xfrm>
        </p:spPr>
        <p:txBody>
          <a:bodyPr>
            <a:noAutofit/>
          </a:bodyPr>
          <a:lstStyle/>
          <a:p>
            <a:pPr>
              <a:buNone/>
            </a:pPr>
            <a:r>
              <a:rPr lang="en-US" sz="2800" i="1" dirty="0" smtClean="0">
                <a:ln>
                  <a:solidFill>
                    <a:sysClr val="windowText" lastClr="000000"/>
                  </a:solidFill>
                </a:ln>
                <a:gradFill>
                  <a:gsLst>
                    <a:gs pos="21000">
                      <a:srgbClr val="53575C"/>
                    </a:gs>
                    <a:gs pos="88000">
                      <a:srgbClr val="C5C7CA"/>
                    </a:gs>
                  </a:gsLst>
                  <a:lin ang="5400000"/>
                </a:gradFill>
                <a:effectLst/>
                <a:sym typeface="+mn-ea"/>
              </a:rPr>
              <a:t>Pushing On</a:t>
            </a:r>
            <a:endParaRPr lang="en-US" sz="2000" i="1" dirty="0" smtClean="0">
              <a:ln>
                <a:solidFill>
                  <a:sysClr val="windowText" lastClr="000000"/>
                </a:solidFill>
              </a:ln>
              <a:gradFill>
                <a:gsLst>
                  <a:gs pos="21000">
                    <a:srgbClr val="53575C"/>
                  </a:gs>
                  <a:gs pos="88000">
                    <a:srgbClr val="C5C7CA"/>
                  </a:gs>
                </a:gsLst>
                <a:lin ang="5400000"/>
              </a:gradFill>
              <a:effectLst/>
              <a:sym typeface="+mn-ea"/>
            </a:endParaRPr>
          </a:p>
          <a:p>
            <a:pPr>
              <a:buNone/>
            </a:pPr>
            <a:r>
              <a:rPr lang="en-US" sz="2000" i="1" dirty="0" smtClean="0">
                <a:ln>
                  <a:solidFill>
                    <a:sysClr val="windowText" lastClr="000000"/>
                  </a:solidFill>
                </a:ln>
                <a:solidFill>
                  <a:schemeClr val="bg1"/>
                </a:solidFill>
              </a:rPr>
              <a:t>Matthew 22:37–39 (NASB95)</a:t>
            </a:r>
            <a:endParaRPr lang="en-US" sz="2000" i="1" dirty="0" smtClean="0">
              <a:ln>
                <a:solidFill>
                  <a:sysClr val="windowText" lastClr="000000"/>
                </a:solidFill>
              </a:ln>
              <a:solidFill>
                <a:schemeClr val="bg1"/>
              </a:solidFill>
            </a:endParaRPr>
          </a:p>
          <a:p>
            <a:pPr>
              <a:buNone/>
            </a:pPr>
            <a:r>
              <a:rPr lang="en-US" sz="2000" i="1" dirty="0" smtClean="0">
                <a:ln>
                  <a:solidFill>
                    <a:sysClr val="windowText" lastClr="000000"/>
                  </a:solidFill>
                </a:ln>
                <a:solidFill>
                  <a:schemeClr val="bg1"/>
                </a:solidFill>
              </a:rPr>
              <a:t>          And He said to him, “ ‘YOU SHALL LOVE THE LORD YOUR GOD WITH ALL YOUR HEART, AND WITH ALL YOUR SOUL, AND WITH ALL YOUR MIND.’ “This is the great and foremost commandment.</a:t>
            </a:r>
            <a:endParaRPr lang="en-US" sz="2000" i="1" dirty="0" smtClean="0">
              <a:ln>
                <a:solidFill>
                  <a:sysClr val="windowText" lastClr="000000"/>
                </a:solidFill>
              </a:ln>
              <a:solidFill>
                <a:schemeClr val="bg1"/>
              </a:solidFill>
            </a:endParaRPr>
          </a:p>
          <a:p>
            <a:pPr>
              <a:buNone/>
            </a:pPr>
            <a:r>
              <a:rPr lang="en-US" sz="2000" i="1" dirty="0" smtClean="0">
                <a:ln>
                  <a:solidFill>
                    <a:sysClr val="windowText" lastClr="000000"/>
                  </a:solidFill>
                </a:ln>
                <a:solidFill>
                  <a:schemeClr val="bg1"/>
                </a:solidFill>
              </a:rPr>
              <a:t>           “The second is like it, ‘YOU SHALL LOVE YOUR NEIGHBOR AS YOURSELF.’”</a:t>
            </a:r>
            <a:endParaRPr lang="en-US" sz="2000" i="1" dirty="0" smtClean="0">
              <a:ln>
                <a:solidFill>
                  <a:sysClr val="windowText" lastClr="000000"/>
                </a:solidFill>
              </a:ln>
              <a:solidFill>
                <a:schemeClr val="bg1"/>
              </a:solidFill>
            </a:endParaRPr>
          </a:p>
          <a:p>
            <a:pPr>
              <a:buNone/>
            </a:pPr>
            <a:endParaRPr lang="en-US" sz="1600" i="1" dirty="0" smtClean="0">
              <a:ln>
                <a:solidFill>
                  <a:sysClr val="windowText" lastClr="000000"/>
                </a:solidFill>
              </a:ln>
              <a:solidFill>
                <a:schemeClr val="bg1"/>
              </a:solidFill>
            </a:endParaRPr>
          </a:p>
          <a:p>
            <a:pPr>
              <a:buNone/>
            </a:pPr>
            <a:r>
              <a:rPr lang="en-US" sz="2000" i="1" dirty="0" smtClean="0">
                <a:ln>
                  <a:solidFill>
                    <a:sysClr val="windowText" lastClr="000000"/>
                  </a:solidFill>
                </a:ln>
                <a:solidFill>
                  <a:schemeClr val="bg1"/>
                </a:solidFill>
              </a:rPr>
              <a:t>1 John 4:20–21 (NASB95)</a:t>
            </a:r>
            <a:endParaRPr lang="en-US" sz="2000" i="1" dirty="0" smtClean="0">
              <a:ln>
                <a:solidFill>
                  <a:sysClr val="windowText" lastClr="000000"/>
                </a:solidFill>
              </a:ln>
              <a:solidFill>
                <a:schemeClr val="bg1"/>
              </a:solidFill>
            </a:endParaRPr>
          </a:p>
          <a:p>
            <a:pPr>
              <a:buNone/>
            </a:pPr>
            <a:r>
              <a:rPr lang="en-US" sz="2000" i="1" dirty="0" smtClean="0">
                <a:ln>
                  <a:solidFill>
                    <a:sysClr val="windowText" lastClr="000000"/>
                  </a:solidFill>
                </a:ln>
                <a:solidFill>
                  <a:schemeClr val="bg1"/>
                </a:solidFill>
              </a:rPr>
              <a:t>              If someone says, “I love God,” and hates his brother, he is a liar; for the one who does not love his brother whom he has seen, cannot love God whom he has not seen. And this commandment we have from Him, that the one who loves God should love his brother also.</a:t>
            </a:r>
            <a:endParaRPr lang="en-US" sz="2000" i="1" dirty="0" smtClean="0">
              <a:ln>
                <a:solidFill>
                  <a:sysClr val="windowText" lastClr="000000"/>
                </a:solidFill>
              </a:ln>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244840" y="436054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
                                            <p:txEl>
                                              <p:pRg st="5" end="5"/>
                                            </p:txEl>
                                          </p:spTgt>
                                        </p:tgtEl>
                                        <p:attrNameLst>
                                          <p:attrName>style.visibility</p:attrName>
                                        </p:attrNameLst>
                                      </p:cBhvr>
                                      <p:to>
                                        <p:strVal val="visible"/>
                                      </p:to>
                                    </p:set>
                                    <p:animEffect transition="in" filter="dissolve">
                                      <p:cBhvr>
                                        <p:cTn id="7" dur="1000"/>
                                        <p:tgtEl>
                                          <p:spTgt spid="14">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4">
                                            <p:txEl>
                                              <p:pRg st="6" end="6"/>
                                            </p:txEl>
                                          </p:spTgt>
                                        </p:tgtEl>
                                        <p:attrNameLst>
                                          <p:attrName>style.visibility</p:attrName>
                                        </p:attrNameLst>
                                      </p:cBhvr>
                                      <p:to>
                                        <p:strVal val="visible"/>
                                      </p:to>
                                    </p:set>
                                    <p:animEffect transition="in" filter="dissolve">
                                      <p:cBhvr>
                                        <p:cTn id="12" dur="10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1"/>
          </p:nvPr>
        </p:nvSpPr>
        <p:spPr>
          <a:xfrm>
            <a:off x="370840" y="422910"/>
            <a:ext cx="8482330" cy="4103370"/>
          </a:xfrm>
        </p:spPr>
        <p:txBody>
          <a:bodyPr>
            <a:noAutofit/>
          </a:bodyPr>
          <a:lstStyle/>
          <a:p>
            <a:pPr>
              <a:buNone/>
            </a:pPr>
            <a:r>
              <a:rPr lang="en-US" sz="2800" i="1" dirty="0" smtClean="0">
                <a:ln>
                  <a:solidFill>
                    <a:sysClr val="windowText" lastClr="000000"/>
                  </a:solidFill>
                </a:ln>
                <a:gradFill>
                  <a:gsLst>
                    <a:gs pos="21000">
                      <a:srgbClr val="53575C"/>
                    </a:gs>
                    <a:gs pos="88000">
                      <a:srgbClr val="C5C7CA"/>
                    </a:gs>
                  </a:gsLst>
                  <a:lin ang="5400000"/>
                </a:gradFill>
                <a:effectLst/>
                <a:sym typeface="+mn-ea"/>
              </a:rPr>
              <a:t>Pushing On</a:t>
            </a:r>
            <a:endParaRPr lang="en-US" sz="2000" i="1" dirty="0" smtClean="0">
              <a:ln>
                <a:solidFill>
                  <a:sysClr val="windowText" lastClr="000000"/>
                </a:solidFill>
              </a:ln>
              <a:gradFill>
                <a:gsLst>
                  <a:gs pos="21000">
                    <a:srgbClr val="53575C"/>
                  </a:gs>
                  <a:gs pos="88000">
                    <a:srgbClr val="C5C7CA"/>
                  </a:gs>
                </a:gsLst>
                <a:lin ang="5400000"/>
              </a:gradFill>
              <a:effectLst/>
              <a:sym typeface="+mn-ea"/>
            </a:endParaRPr>
          </a:p>
          <a:p>
            <a:pPr>
              <a:buNone/>
            </a:pPr>
            <a:r>
              <a:rPr lang="en-US" sz="2000" i="1" dirty="0" smtClean="0">
                <a:ln>
                  <a:solidFill>
                    <a:sysClr val="windowText" lastClr="000000"/>
                  </a:solidFill>
                </a:ln>
                <a:solidFill>
                  <a:schemeClr val="bg1"/>
                </a:solidFill>
              </a:rPr>
              <a:t>Philippians 3:2–6 (NASB95)</a:t>
            </a:r>
            <a:endParaRPr lang="en-US" sz="2000" i="1" dirty="0" smtClean="0">
              <a:ln>
                <a:solidFill>
                  <a:sysClr val="windowText" lastClr="000000"/>
                </a:solidFill>
              </a:ln>
              <a:solidFill>
                <a:schemeClr val="bg1"/>
              </a:solidFill>
            </a:endParaRPr>
          </a:p>
          <a:p>
            <a:pPr>
              <a:buNone/>
            </a:pPr>
            <a:r>
              <a:rPr lang="en-US" sz="2000" i="1" dirty="0" smtClean="0">
                <a:ln>
                  <a:solidFill>
                    <a:sysClr val="windowText" lastClr="000000"/>
                  </a:solidFill>
                </a:ln>
                <a:solidFill>
                  <a:schemeClr val="bg1"/>
                </a:solidFill>
              </a:rPr>
              <a:t>               Beware of the dogs, beware of the evil workers, beware of the false circumcision;  for we are the true circumcision, who worship in the Spirit of God and glory in Christ Jesus and put no confidence in the flesh,</a:t>
            </a:r>
            <a:endParaRPr lang="en-US" sz="2000" i="1" dirty="0" smtClean="0">
              <a:ln>
                <a:solidFill>
                  <a:sysClr val="windowText" lastClr="000000"/>
                </a:solidFill>
              </a:ln>
              <a:solidFill>
                <a:schemeClr val="bg1"/>
              </a:solidFill>
            </a:endParaRPr>
          </a:p>
          <a:p>
            <a:pPr>
              <a:buNone/>
            </a:pPr>
            <a:r>
              <a:rPr lang="en-US" sz="2000" i="1" dirty="0" smtClean="0">
                <a:ln>
                  <a:solidFill>
                    <a:sysClr val="windowText" lastClr="000000"/>
                  </a:solidFill>
                </a:ln>
                <a:solidFill>
                  <a:schemeClr val="bg1"/>
                </a:solidFill>
              </a:rPr>
              <a:t>              although I myself might have confidence even in the flesh. If anyone else has a mind to put confidence in the flesh, I far more:</a:t>
            </a:r>
            <a:endParaRPr lang="en-US" sz="2000" i="1" dirty="0" smtClean="0">
              <a:ln>
                <a:solidFill>
                  <a:sysClr val="windowText" lastClr="000000"/>
                </a:solidFill>
              </a:ln>
              <a:solidFill>
                <a:schemeClr val="bg1"/>
              </a:solidFill>
            </a:endParaRPr>
          </a:p>
          <a:p>
            <a:pPr>
              <a:buNone/>
            </a:pPr>
            <a:r>
              <a:rPr lang="en-US" sz="2000" i="1" dirty="0" smtClean="0">
                <a:ln>
                  <a:solidFill>
                    <a:sysClr val="windowText" lastClr="000000"/>
                  </a:solidFill>
                </a:ln>
                <a:solidFill>
                  <a:schemeClr val="bg1"/>
                </a:solidFill>
              </a:rPr>
              <a:t>             circumcised the eighth day, of the nation of Israel, of the tribe of Benjamin, a Hebrew of Hebrews; as to the Law, a Pharisee;</a:t>
            </a:r>
            <a:endParaRPr lang="en-US" sz="2000" i="1" dirty="0" smtClean="0">
              <a:ln>
                <a:solidFill>
                  <a:sysClr val="windowText" lastClr="000000"/>
                </a:solidFill>
              </a:ln>
              <a:solidFill>
                <a:schemeClr val="bg1"/>
              </a:solidFill>
            </a:endParaRPr>
          </a:p>
          <a:p>
            <a:pPr>
              <a:buNone/>
            </a:pPr>
            <a:r>
              <a:rPr lang="en-US" sz="2000" i="1" dirty="0" smtClean="0">
                <a:ln>
                  <a:solidFill>
                    <a:sysClr val="windowText" lastClr="000000"/>
                  </a:solidFill>
                </a:ln>
                <a:solidFill>
                  <a:schemeClr val="bg1"/>
                </a:solidFill>
              </a:rPr>
              <a:t>              as to zeal, a persecutor of the church; as to the righteousness which is in the Law, found blameless.</a:t>
            </a:r>
            <a:endParaRPr lang="en-US" sz="2000" i="1" dirty="0" smtClean="0">
              <a:ln>
                <a:solidFill>
                  <a:sysClr val="windowText" lastClr="000000"/>
                </a:solidFill>
              </a:ln>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244840" y="436054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1"/>
          </p:nvPr>
        </p:nvSpPr>
        <p:spPr>
          <a:xfrm>
            <a:off x="370840" y="422910"/>
            <a:ext cx="8482330" cy="4103370"/>
          </a:xfrm>
        </p:spPr>
        <p:txBody>
          <a:bodyPr>
            <a:noAutofit/>
          </a:bodyPr>
          <a:lstStyle/>
          <a:p>
            <a:pPr>
              <a:buNone/>
            </a:pPr>
            <a:r>
              <a:rPr lang="en-US" sz="2800" i="1" dirty="0" smtClean="0">
                <a:ln>
                  <a:solidFill>
                    <a:sysClr val="windowText" lastClr="000000"/>
                  </a:solidFill>
                </a:ln>
                <a:gradFill>
                  <a:gsLst>
                    <a:gs pos="21000">
                      <a:srgbClr val="53575C"/>
                    </a:gs>
                    <a:gs pos="88000">
                      <a:srgbClr val="C5C7CA"/>
                    </a:gs>
                  </a:gsLst>
                  <a:lin ang="5400000"/>
                </a:gradFill>
                <a:effectLst/>
                <a:sym typeface="+mn-ea"/>
              </a:rPr>
              <a:t>Pushing On</a:t>
            </a:r>
            <a:endParaRPr lang="en-US" sz="2000" i="1" dirty="0" smtClean="0">
              <a:ln>
                <a:solidFill>
                  <a:sysClr val="windowText" lastClr="000000"/>
                </a:solidFill>
              </a:ln>
              <a:gradFill>
                <a:gsLst>
                  <a:gs pos="21000">
                    <a:srgbClr val="53575C"/>
                  </a:gs>
                  <a:gs pos="88000">
                    <a:srgbClr val="C5C7CA"/>
                  </a:gs>
                </a:gsLst>
                <a:lin ang="5400000"/>
              </a:gradFill>
              <a:effectLst/>
              <a:sym typeface="+mn-ea"/>
            </a:endParaRPr>
          </a:p>
          <a:p>
            <a:pPr>
              <a:buNone/>
            </a:pPr>
            <a:r>
              <a:rPr lang="en-US" sz="2000" i="1" dirty="0" smtClean="0">
                <a:ln>
                  <a:solidFill>
                    <a:sysClr val="windowText" lastClr="000000"/>
                  </a:solidFill>
                </a:ln>
                <a:solidFill>
                  <a:schemeClr val="bg1"/>
                </a:solidFill>
              </a:rPr>
              <a:t>Philippians 3:7–12 (NASB95)</a:t>
            </a:r>
            <a:endParaRPr lang="en-US" sz="2000" i="1" dirty="0" smtClean="0">
              <a:ln>
                <a:solidFill>
                  <a:sysClr val="windowText" lastClr="000000"/>
                </a:solidFill>
              </a:ln>
              <a:solidFill>
                <a:schemeClr val="bg1"/>
              </a:solidFill>
            </a:endParaRPr>
          </a:p>
          <a:p>
            <a:pPr>
              <a:buNone/>
            </a:pPr>
            <a:r>
              <a:rPr lang="en-US" sz="2000" i="1" dirty="0" smtClean="0">
                <a:ln>
                  <a:solidFill>
                    <a:sysClr val="windowText" lastClr="000000"/>
                  </a:solidFill>
                </a:ln>
                <a:solidFill>
                  <a:schemeClr val="bg1"/>
                </a:solidFill>
              </a:rPr>
              <a:t>              But whatever things were gain to me, </a:t>
            </a:r>
            <a:r>
              <a:rPr lang="en-US" sz="2000" i="1" u="sng" dirty="0" smtClean="0">
                <a:ln>
                  <a:solidFill>
                    <a:sysClr val="windowText" lastClr="000000"/>
                  </a:solidFill>
                </a:ln>
                <a:solidFill>
                  <a:schemeClr val="bg1"/>
                </a:solidFill>
              </a:rPr>
              <a:t>those things I have counted as loss</a:t>
            </a:r>
            <a:r>
              <a:rPr lang="en-US" sz="2000" i="1" dirty="0" smtClean="0">
                <a:ln>
                  <a:solidFill>
                    <a:sysClr val="windowText" lastClr="000000"/>
                  </a:solidFill>
                </a:ln>
                <a:solidFill>
                  <a:schemeClr val="bg1"/>
                </a:solidFill>
              </a:rPr>
              <a:t> for the sake of Christ.  More than that, I count all things to be loss in view of the surpassing value of knowing Christ Jesus my Lord, for whom I have suffered the loss of all things, and </a:t>
            </a:r>
            <a:r>
              <a:rPr lang="en-US" sz="2000" i="1" u="sng" dirty="0" smtClean="0">
                <a:ln>
                  <a:solidFill>
                    <a:sysClr val="windowText" lastClr="000000"/>
                  </a:solidFill>
                </a:ln>
                <a:solidFill>
                  <a:schemeClr val="bg1"/>
                </a:solidFill>
              </a:rPr>
              <a:t>count them but rubbish so that I may gain Christ, and may be found in Him</a:t>
            </a:r>
            <a:r>
              <a:rPr lang="en-US" sz="2000" i="1" dirty="0" smtClean="0">
                <a:ln>
                  <a:solidFill>
                    <a:sysClr val="windowText" lastClr="000000"/>
                  </a:solidFill>
                </a:ln>
                <a:solidFill>
                  <a:schemeClr val="bg1"/>
                </a:solidFill>
              </a:rPr>
              <a:t>, not having a righteousness of my own derived from the Law, but that which is through faith in Christ, the righteousness which comes from God on the basis of faith, that I may know Him and the power of His resurrection and the fellowship of His sufferings, being conformed to His death;  in order that I may attain to the resurrection from the dead; not that I have already obtained it or have already become perfect, but I press on so that I may lay hold of that for which also I was laid hold of by Christ Jesus.</a:t>
            </a:r>
            <a:endParaRPr lang="en-US" sz="2000" i="1" dirty="0" smtClean="0">
              <a:ln>
                <a:solidFill>
                  <a:sysClr val="windowText" lastClr="000000"/>
                </a:solidFill>
              </a:ln>
              <a:solidFill>
                <a:schemeClr val="bg1"/>
              </a:solidFill>
            </a:endParaRPr>
          </a:p>
        </p:txBody>
      </p:sp>
      <p:pic>
        <p:nvPicPr>
          <p:cNvPr id="2" name="Content Placeholder 1" descr="pastedImagebase640[718]"/>
          <p:cNvPicPr>
            <a:picLocks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244840" y="436054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image" Target="../media/image2.jpeg"/></Relationships>
</file>

<file path=ppt/theme/theme1.xml><?xml version="1.0" encoding="utf-8"?>
<a:theme xmlns:a="http://schemas.openxmlformats.org/drawingml/2006/main" name="Pap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5312</Words>
  <Application>WPS Presentation</Application>
  <PresentationFormat>On-screen Show (16:9)</PresentationFormat>
  <Paragraphs>92</Paragraphs>
  <Slides>10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Arial</vt:lpstr>
      <vt:lpstr>SimSun</vt:lpstr>
      <vt:lpstr>Wingdings</vt:lpstr>
      <vt:lpstr>Wingdings 2</vt:lpstr>
      <vt:lpstr>Wingdings 2</vt:lpstr>
      <vt:lpstr>Constantia</vt:lpstr>
      <vt:lpstr>Microsoft YaHei</vt:lpstr>
      <vt:lpstr>Arial Unicode MS</vt:lpstr>
      <vt:lpstr>Wingdings</vt:lpstr>
      <vt:lpstr>Paper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David Hagstrom</dc:creator>
  <cp:lastModifiedBy>Revive IT</cp:lastModifiedBy>
  <cp:revision>66</cp:revision>
  <cp:lastPrinted>2018-10-20T21:21:00Z</cp:lastPrinted>
  <dcterms:created xsi:type="dcterms:W3CDTF">2018-08-10T19:03:00Z</dcterms:created>
  <dcterms:modified xsi:type="dcterms:W3CDTF">2019-02-02T15:58:06Z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KSOProductBuildVer">
    <vt:lpwstr>1033-10.2.0.7625</vt:lpwstr>
  </property>
</Properties>
</file>