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handoutMasterIdLst>
    <p:handoutMasterId r:id="rId19"/>
  </p:handoutMasterIdLst>
  <p:sldIdLst>
    <p:sldId id="267" r:id="rId3"/>
    <p:sldId id="470" r:id="rId4"/>
    <p:sldId id="484" r:id="rId6"/>
    <p:sldId id="469" r:id="rId7"/>
    <p:sldId id="486" r:id="rId8"/>
    <p:sldId id="456" r:id="rId9"/>
    <p:sldId id="487" r:id="rId10"/>
    <p:sldId id="488" r:id="rId11"/>
    <p:sldId id="490" r:id="rId12"/>
    <p:sldId id="489" r:id="rId13"/>
    <p:sldId id="492" r:id="rId14"/>
    <p:sldId id="491" r:id="rId15"/>
    <p:sldId id="493" r:id="rId16"/>
    <p:sldId id="494" r:id="rId17"/>
    <p:sldId id="495" r:id="rId18"/>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52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7" autoAdjust="0"/>
    <p:restoredTop sz="94599" autoAdjust="0"/>
  </p:normalViewPr>
  <p:slideViewPr>
    <p:cSldViewPr>
      <p:cViewPr varScale="1">
        <p:scale>
          <a:sx n="126" d="100"/>
          <a:sy n="126" d="100"/>
        </p:scale>
        <p:origin x="660" y="120"/>
      </p:cViewPr>
      <p:guideLst>
        <p:guide orient="horz" pos="2142"/>
        <p:guide orient="horz" pos="1761"/>
        <p:guide pos="3875"/>
        <p:guide pos="2928"/>
      </p:guideLst>
    </p:cSldViewPr>
  </p:slideViewPr>
  <p:outlineViewPr>
    <p:cViewPr>
      <p:scale>
        <a:sx n="33" d="100"/>
        <a:sy n="33" d="100"/>
      </p:scale>
      <p:origin x="0" y="0"/>
    </p:cViewPr>
  </p:outlineViewPr>
  <p:notesTextViewPr>
    <p:cViewPr>
      <p:scale>
        <a:sx n="100" d="100"/>
        <a:sy n="100" d="100"/>
      </p:scale>
      <p:origin x="0" y="0"/>
    </p:cViewPr>
  </p:notesTextViewPr>
  <p:notesViewPr>
    <p:cSldViewPr showGuides="1">
      <p:cViewPr varScale="1">
        <p:scale>
          <a:sx n="63" d="100"/>
          <a:sy n="63" d="100"/>
        </p:scale>
        <p:origin x="2838" y="108"/>
      </p:cViewPr>
      <p:guideLst>
        <p:guide orient="horz" pos="3183"/>
        <p:guide pos="224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handoutMaster" Target="handoutMasters/handoutMaster1.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30E6E22E-288A-414B-A8DE-E4DBD03D5FC0}" type="datetimeFigureOut">
              <a:rPr lang="en-US"/>
            </a:fld>
            <a:endParaRPr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01114579-D02A-4B51-B5DF-8EC449F77AC7}" type="slidenum">
              <a:rPr/>
            </a:fld>
            <a:endParaRP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39A9AE7E-E0F9-4C51-AD9A-F4C3A6E23BBF}" type="datetimeFigureOut">
              <a:rPr lang="en-US"/>
            </a:fld>
            <a:endParaRPr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C6074690-7256-4BB9-AC0F-97AEAE8CDEC2}" type="slidenum">
              <a:rPr/>
            </a:fld>
            <a:endParaRP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2774853"/>
            <a:ext cx="8305800" cy="85725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a:p>
        </p:txBody>
      </p:sp>
      <p:sp>
        <p:nvSpPr>
          <p:cNvPr id="28" name="Title 27"/>
          <p:cNvSpPr>
            <a:spLocks noGrp="1"/>
          </p:cNvSpPr>
          <p:nvPr>
            <p:ph type="ctrTitle"/>
          </p:nvPr>
        </p:nvSpPr>
        <p:spPr>
          <a:xfrm>
            <a:off x="457200" y="1075299"/>
            <a:ext cx="8305800" cy="14859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endParaRPr kumimoji="0" lang="en-US"/>
          </a:p>
        </p:txBody>
      </p:sp>
      <p:cxnSp>
        <p:nvCxnSpPr>
          <p:cNvPr id="8" name="Straight Connector 7"/>
          <p:cNvCxnSpPr/>
          <p:nvPr/>
        </p:nvCxnSpPr>
        <p:spPr>
          <a:xfrm>
            <a:off x="1463626"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2644727"/>
            <a:ext cx="45720" cy="3429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E36636D-D922-432D-A958-524484B5923D}" type="datetimeFigureOut">
              <a:rPr lang="en-US" smtClean="0"/>
            </a:fld>
            <a:endParaRPr lang="en-US" dirty="0"/>
          </a:p>
        </p:txBody>
      </p:sp>
      <p:sp>
        <p:nvSpPr>
          <p:cNvPr id="16" name="Slide Number Placeholder 15"/>
          <p:cNvSpPr>
            <a:spLocks noGrp="1"/>
          </p:cNvSpPr>
          <p:nvPr>
            <p:ph type="sldNum" sz="quarter" idx="11"/>
          </p:nvPr>
        </p:nvSpPr>
        <p:spPr/>
        <p:txBody>
          <a:bodyPr/>
          <a:lstStyle/>
          <a:p>
            <a:fld id="{DF28FB93-0A08-4E7D-8E63-9EFA29F1E093}" type="slidenum">
              <a:rPr lang="en-US" smtClean="0"/>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fld>
            <a:endParaRPr lang="en-US"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fld>
            <a:endParaRPr 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143000"/>
            <a:ext cx="8229600" cy="342900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8E36636D-D922-432D-A958-524484B5923D}" type="datetimeFigureOut">
              <a:rPr lang="en-US" smtClean="0"/>
            </a:fld>
            <a:endParaRPr lang="en-US" dirty="0"/>
          </a:p>
        </p:txBody>
      </p:sp>
      <p:sp>
        <p:nvSpPr>
          <p:cNvPr id="15" name="Slide Number Placeholder 14"/>
          <p:cNvSpPr>
            <a:spLocks noGrp="1"/>
          </p:cNvSpPr>
          <p:nvPr>
            <p:ph type="sldNum" sz="quarter" idx="15"/>
          </p:nvPr>
        </p:nvSpPr>
        <p:spPr/>
        <p:txBody>
          <a:bodyPr/>
          <a:lstStyle>
            <a:lvl1pPr algn="ctr">
              <a:defRPr/>
            </a:lvl1pPr>
          </a:lstStyle>
          <a:p>
            <a:fld id="{DF28FB93-0A08-4E7D-8E63-9EFA29F1E093}" type="slidenum">
              <a:rPr lang="en-US" smtClean="0"/>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a:t>Click to edit Master title style</a:t>
            </a:r>
            <a:endParaRPr kumimoji="0"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E36636D-D922-432D-A958-524484B5923D}"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fld>
            <a:endParaRPr lang="en-US" dirty="0"/>
          </a:p>
        </p:txBody>
      </p:sp>
      <p:sp>
        <p:nvSpPr>
          <p:cNvPr id="2" name="Title 1"/>
          <p:cNvSpPr>
            <a:spLocks noGrp="1"/>
          </p:cNvSpPr>
          <p:nvPr>
            <p:ph type="title"/>
          </p:nvPr>
        </p:nvSpPr>
        <p:spPr>
          <a:xfrm>
            <a:off x="685800" y="2628900"/>
            <a:ext cx="7924800" cy="10287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endParaRPr kumimoji="0" lang="en-US"/>
          </a:p>
        </p:txBody>
      </p:sp>
      <p:sp>
        <p:nvSpPr>
          <p:cNvPr id="3" name="Text Placeholder 2"/>
          <p:cNvSpPr>
            <a:spLocks noGrp="1"/>
          </p:cNvSpPr>
          <p:nvPr>
            <p:ph type="body" idx="1"/>
          </p:nvPr>
        </p:nvSpPr>
        <p:spPr>
          <a:xfrm>
            <a:off x="685800" y="3719148"/>
            <a:ext cx="7924800" cy="738552"/>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endParaRPr kumimoji="0" lang="en-US"/>
          </a:p>
        </p:txBody>
      </p:sp>
      <p:cxnSp>
        <p:nvCxnSpPr>
          <p:cNvPr id="7" name="Straight Connector 6"/>
          <p:cNvCxnSpPr/>
          <p:nvPr/>
        </p:nvCxnSpPr>
        <p:spPr>
          <a:xfrm>
            <a:off x="685800" y="3687744"/>
            <a:ext cx="7924800" cy="3226"/>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E36636D-D922-432D-A958-524484B5923D}"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fld>
            <a:endParaRPr lang="en-US" dirty="0"/>
          </a:p>
        </p:txBody>
      </p:sp>
      <p:sp>
        <p:nvSpPr>
          <p:cNvPr id="2" name="Title 1"/>
          <p:cNvSpPr>
            <a:spLocks noGrp="1"/>
          </p:cNvSpPr>
          <p:nvPr>
            <p:ph type="title"/>
          </p:nvPr>
        </p:nvSpPr>
        <p:spPr/>
        <p:txBody>
          <a:bodyPr/>
          <a:lstStyle/>
          <a:p>
            <a:r>
              <a:rPr kumimoji="0" lang="en-US"/>
              <a:t>Click to edit Master title style</a:t>
            </a:r>
            <a:endParaRPr kumimoji="0" lang="en-US"/>
          </a:p>
        </p:txBody>
      </p:sp>
      <p:sp>
        <p:nvSpPr>
          <p:cNvPr id="11" name="Content Placeholder 10"/>
          <p:cNvSpPr>
            <a:spLocks noGrp="1"/>
          </p:cNvSpPr>
          <p:nvPr>
            <p:ph sz="half" idx="1"/>
          </p:nvPr>
        </p:nvSpPr>
        <p:spPr>
          <a:xfrm>
            <a:off x="457200" y="1143000"/>
            <a:ext cx="4059936" cy="342900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143000"/>
            <a:ext cx="4059936" cy="342900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F28FB93-0A08-4E7D-8E63-9EFA29F1E093}" type="slidenum">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fld>
            <a:endParaRPr lang="en-US" dirty="0"/>
          </a:p>
        </p:txBody>
      </p:sp>
      <p:sp>
        <p:nvSpPr>
          <p:cNvPr id="3" name="Text Placeholder 2"/>
          <p:cNvSpPr>
            <a:spLocks noGrp="1"/>
          </p:cNvSpPr>
          <p:nvPr>
            <p:ph type="body" idx="1"/>
          </p:nvPr>
        </p:nvSpPr>
        <p:spPr>
          <a:xfrm>
            <a:off x="457200" y="1049695"/>
            <a:ext cx="4040188" cy="5715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endParaRPr kumimoji="0" lang="en-US"/>
          </a:p>
        </p:txBody>
      </p:sp>
      <p:sp>
        <p:nvSpPr>
          <p:cNvPr id="32" name="Content Placeholder 31"/>
          <p:cNvSpPr>
            <a:spLocks noGrp="1"/>
          </p:cNvSpPr>
          <p:nvPr>
            <p:ph sz="half" idx="2"/>
          </p:nvPr>
        </p:nvSpPr>
        <p:spPr>
          <a:xfrm>
            <a:off x="457200" y="1651422"/>
            <a:ext cx="4038600" cy="2935224"/>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1651422"/>
            <a:ext cx="4038600" cy="2935224"/>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2" name="Title 1"/>
          <p:cNvSpPr>
            <a:spLocks noGrp="1"/>
          </p:cNvSpPr>
          <p:nvPr>
            <p:ph type="title"/>
          </p:nvPr>
        </p:nvSpPr>
        <p:spPr>
          <a:xfrm>
            <a:off x="457200" y="116586"/>
            <a:ext cx="8229600" cy="857250"/>
          </a:xfrm>
        </p:spPr>
        <p:txBody>
          <a:bodyPr anchor="b" anchorCtr="0"/>
          <a:lstStyle>
            <a:lvl1pPr>
              <a:defRPr/>
            </a:lvl1pPr>
          </a:lstStyle>
          <a:p>
            <a:r>
              <a:rPr kumimoji="0" lang="en-US"/>
              <a:t>Click to edit Master title style</a:t>
            </a:r>
            <a:endParaRPr kumimoji="0" lang="en-US"/>
          </a:p>
        </p:txBody>
      </p:sp>
      <p:sp>
        <p:nvSpPr>
          <p:cNvPr id="12" name="Text Placeholder 11"/>
          <p:cNvSpPr>
            <a:spLocks noGrp="1"/>
          </p:cNvSpPr>
          <p:nvPr>
            <p:ph type="body" idx="3"/>
          </p:nvPr>
        </p:nvSpPr>
        <p:spPr>
          <a:xfrm>
            <a:off x="4648200" y="1049695"/>
            <a:ext cx="4040188" cy="5715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endParaRPr kumimoji="0" lang="en-US"/>
          </a:p>
        </p:txBody>
      </p:sp>
      <p:cxnSp>
        <p:nvCxnSpPr>
          <p:cNvPr id="10" name="Straight Connector 9"/>
          <p:cNvCxnSpPr/>
          <p:nvPr/>
        </p:nvCxnSpPr>
        <p:spPr>
          <a:xfrm>
            <a:off x="562945"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E36636D-D922-432D-A958-524484B5923D}"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fld>
            <a:endParaRPr lang="en-US" dirty="0"/>
          </a:p>
        </p:txBody>
      </p:sp>
      <p:sp>
        <p:nvSpPr>
          <p:cNvPr id="2" name="Title 1"/>
          <p:cNvSpPr>
            <a:spLocks noGrp="1"/>
          </p:cNvSpPr>
          <p:nvPr>
            <p:ph type="title"/>
          </p:nvPr>
        </p:nvSpPr>
        <p:spPr/>
        <p:txBody>
          <a:bodyPr/>
          <a:lstStyle/>
          <a:p>
            <a:r>
              <a:rPr kumimoji="0" lang="en-US"/>
              <a:t>Click to edit Master title style</a:t>
            </a:r>
            <a:endParaRPr kumimoji="0"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fld>
            <a:endParaRPr 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342900"/>
            <a:ext cx="6248400" cy="428625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200150"/>
            <a:ext cx="1984248" cy="280035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endParaRPr kumimoji="0" lang="en-US"/>
          </a:p>
        </p:txBody>
      </p:sp>
      <p:sp>
        <p:nvSpPr>
          <p:cNvPr id="31" name="Title 30"/>
          <p:cNvSpPr>
            <a:spLocks noGrp="1"/>
          </p:cNvSpPr>
          <p:nvPr>
            <p:ph type="title"/>
          </p:nvPr>
        </p:nvSpPr>
        <p:spPr>
          <a:xfrm>
            <a:off x="6781800" y="342900"/>
            <a:ext cx="19812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endParaRPr kumimoji="0" lang="en-US"/>
          </a:p>
        </p:txBody>
      </p:sp>
      <p:sp>
        <p:nvSpPr>
          <p:cNvPr id="8" name="Date Placeholder 7"/>
          <p:cNvSpPr>
            <a:spLocks noGrp="1"/>
          </p:cNvSpPr>
          <p:nvPr>
            <p:ph type="dt" sz="half" idx="14"/>
          </p:nvPr>
        </p:nvSpPr>
        <p:spPr/>
        <p:txBody>
          <a:bodyPr/>
          <a:lstStyle/>
          <a:p>
            <a:fld id="{8E36636D-D922-432D-A958-524484B5923D}" type="datetimeFigureOut">
              <a:rPr lang="en-US" smtClean="0"/>
            </a:fld>
            <a:endParaRPr lang="en-US" dirty="0"/>
          </a:p>
        </p:txBody>
      </p:sp>
      <p:sp>
        <p:nvSpPr>
          <p:cNvPr id="9" name="Slide Number Placeholder 8"/>
          <p:cNvSpPr>
            <a:spLocks noGrp="1"/>
          </p:cNvSpPr>
          <p:nvPr>
            <p:ph type="sldNum" sz="quarter" idx="15"/>
          </p:nvPr>
        </p:nvSpPr>
        <p:spPr/>
        <p:txBody>
          <a:bodyPr/>
          <a:lstStyle/>
          <a:p>
            <a:fld id="{DF28FB93-0A08-4E7D-8E63-9EFA29F1E093}" type="slidenum">
              <a:rPr lang="en-US" smtClean="0"/>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342900"/>
            <a:ext cx="20574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endParaRPr kumimoji="0" lang="en-US"/>
          </a:p>
        </p:txBody>
      </p:sp>
      <p:sp>
        <p:nvSpPr>
          <p:cNvPr id="3" name="Picture Placeholder 2"/>
          <p:cNvSpPr>
            <a:spLocks noGrp="1"/>
          </p:cNvSpPr>
          <p:nvPr>
            <p:ph type="pic" idx="1"/>
          </p:nvPr>
        </p:nvSpPr>
        <p:spPr>
          <a:xfrm>
            <a:off x="457200" y="342900"/>
            <a:ext cx="6019800" cy="417195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endParaRPr kumimoji="0" lang="en-US"/>
          </a:p>
        </p:txBody>
      </p:sp>
      <p:sp>
        <p:nvSpPr>
          <p:cNvPr id="4" name="Text Placeholder 3"/>
          <p:cNvSpPr>
            <a:spLocks noGrp="1"/>
          </p:cNvSpPr>
          <p:nvPr>
            <p:ph type="body" sz="half" idx="2"/>
          </p:nvPr>
        </p:nvSpPr>
        <p:spPr>
          <a:xfrm>
            <a:off x="6629400" y="1200150"/>
            <a:ext cx="2057400" cy="33147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endParaRPr kumimoji="0" lang="en-US"/>
          </a:p>
        </p:txBody>
      </p:sp>
      <p:sp>
        <p:nvSpPr>
          <p:cNvPr id="8" name="Date Placeholder 7"/>
          <p:cNvSpPr>
            <a:spLocks noGrp="1"/>
          </p:cNvSpPr>
          <p:nvPr>
            <p:ph type="dt" sz="half" idx="10"/>
          </p:nvPr>
        </p:nvSpPr>
        <p:spPr/>
        <p:txBody>
          <a:bodyPr/>
          <a:lstStyle/>
          <a:p>
            <a:fld id="{8E36636D-D922-432D-A958-524484B5923D}" type="datetimeFigureOut">
              <a:rPr lang="en-US" smtClean="0"/>
            </a:fld>
            <a:endParaRPr lang="en-US" dirty="0"/>
          </a:p>
        </p:txBody>
      </p:sp>
      <p:sp>
        <p:nvSpPr>
          <p:cNvPr id="9" name="Slide Number Placeholder 8"/>
          <p:cNvSpPr>
            <a:spLocks noGrp="1"/>
          </p:cNvSpPr>
          <p:nvPr>
            <p:ph type="sldNum" sz="quarter" idx="11"/>
          </p:nvPr>
        </p:nvSpPr>
        <p:spPr/>
        <p:txBody>
          <a:bodyPr/>
          <a:lstStyle/>
          <a:p>
            <a:fld id="{DF28FB93-0A08-4E7D-8E63-9EFA29F1E093}" type="slidenum">
              <a:rPr lang="en-US" smtClean="0"/>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alphaModFix amt="7000"/>
            <a:duotone>
              <a:schemeClr val="phClr">
                <a:shade val="12000"/>
                <a:satMod val="240000"/>
              </a:schemeClr>
              <a:schemeClr val="phClr">
                <a:tint val="65000"/>
              </a:schemeClr>
            </a:duotone>
          </a:blip>
          <a:stretch>
            <a:fillRect/>
          </a:stretch>
        </a:blip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085850"/>
            <a:ext cx="8229600" cy="3508772"/>
          </a:xfrm>
          <a:prstGeom prst="rect">
            <a:avLst/>
          </a:prstGeom>
        </p:spPr>
        <p:txBody>
          <a:bodyPr vert="horz">
            <a:normAutofit/>
          </a:bodyPr>
          <a:lstStyle/>
          <a:p>
            <a:pPr lvl="0" eaLnBrk="1" latinLnBrk="0" hangingPunct="1"/>
            <a:r>
              <a:rPr kumimoji="0" lang="en-US"/>
              <a:t>Click to edit Master text styles</a:t>
            </a:r>
            <a:endParaRPr kumimoji="0" lang="en-US"/>
          </a:p>
          <a:p>
            <a:pPr lvl="1" eaLnBrk="1" latinLnBrk="0" hangingPunct="1"/>
            <a:r>
              <a:rPr kumimoji="0" lang="en-US"/>
              <a:t>Second level</a:t>
            </a:r>
            <a:endParaRPr kumimoji="0" lang="en-US"/>
          </a:p>
          <a:p>
            <a:pPr lvl="2" eaLnBrk="1" latinLnBrk="0" hangingPunct="1"/>
            <a:r>
              <a:rPr kumimoji="0" lang="en-US"/>
              <a:t>Third level</a:t>
            </a:r>
            <a:endParaRPr kumimoji="0" lang="en-US"/>
          </a:p>
          <a:p>
            <a:pPr lvl="3" eaLnBrk="1" latinLnBrk="0" hangingPunct="1"/>
            <a:r>
              <a:rPr kumimoji="0" lang="en-US"/>
              <a:t>Fourth level</a:t>
            </a:r>
            <a:endParaRPr kumimoji="0" lang="en-US"/>
          </a:p>
          <a:p>
            <a:pPr lvl="4" eaLnBrk="1" latinLnBrk="0" hangingPunct="1"/>
            <a:r>
              <a:rPr kumimoji="0" lang="en-US"/>
              <a:t>Fifth level</a:t>
            </a:r>
            <a:endParaRPr kumimoji="0" lang="en-US"/>
          </a:p>
        </p:txBody>
      </p:sp>
      <p:sp>
        <p:nvSpPr>
          <p:cNvPr id="24" name="Date Placeholder 23"/>
          <p:cNvSpPr>
            <a:spLocks noGrp="1"/>
          </p:cNvSpPr>
          <p:nvPr>
            <p:ph type="dt" sz="half" idx="2"/>
          </p:nvPr>
        </p:nvSpPr>
        <p:spPr>
          <a:xfrm>
            <a:off x="5791200" y="4652750"/>
            <a:ext cx="2590800" cy="288036"/>
          </a:xfrm>
          <a:prstGeom prst="rect">
            <a:avLst/>
          </a:prstGeom>
        </p:spPr>
        <p:txBody>
          <a:bodyPr vert="horz" anchor="ctr" anchorCtr="0"/>
          <a:lstStyle>
            <a:lvl1pPr algn="l" eaLnBrk="1" latinLnBrk="0" hangingPunct="1">
              <a:defRPr kumimoji="0" sz="1200">
                <a:solidFill>
                  <a:schemeClr val="tx2"/>
                </a:solidFill>
              </a:defRPr>
            </a:lvl1pPr>
          </a:lstStyle>
          <a:p>
            <a:fld id="{8E36636D-D922-432D-A958-524484B5923D}" type="datetimeFigureOut">
              <a:rPr lang="en-US" smtClean="0"/>
            </a:fld>
            <a:endParaRPr lang="en-US" dirty="0"/>
          </a:p>
        </p:txBody>
      </p:sp>
      <p:sp>
        <p:nvSpPr>
          <p:cNvPr id="10" name="Footer Placeholder 9"/>
          <p:cNvSpPr>
            <a:spLocks noGrp="1"/>
          </p:cNvSpPr>
          <p:nvPr>
            <p:ph type="ftr" sz="quarter" idx="3"/>
          </p:nvPr>
        </p:nvSpPr>
        <p:spPr>
          <a:xfrm>
            <a:off x="2133600" y="4652750"/>
            <a:ext cx="3581400" cy="288036"/>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4636148"/>
            <a:ext cx="609600" cy="3429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F28FB93-0A08-4E7D-8E63-9EFA29F1E093}" type="slidenum">
              <a:rPr lang="en-US" smtClean="0"/>
            </a:fld>
            <a:endParaRPr lang="en-US" dirty="0"/>
          </a:p>
        </p:txBody>
      </p:sp>
      <p:sp>
        <p:nvSpPr>
          <p:cNvPr id="5" name="Title Placeholder 4"/>
          <p:cNvSpPr>
            <a:spLocks noGrp="1"/>
          </p:cNvSpPr>
          <p:nvPr>
            <p:ph type="title"/>
          </p:nvPr>
        </p:nvSpPr>
        <p:spPr>
          <a:xfrm>
            <a:off x="457200" y="114300"/>
            <a:ext cx="8229600" cy="914400"/>
          </a:xfrm>
          <a:prstGeom prst="rect">
            <a:avLst/>
          </a:prstGeom>
          <a:ln w="6350" cap="rnd">
            <a:noFill/>
          </a:ln>
        </p:spPr>
        <p:txBody>
          <a:bodyPr vert="horz" anchor="b" anchorCtr="0">
            <a:normAutofit/>
          </a:bodyPr>
          <a:lstStyle/>
          <a:p>
            <a:r>
              <a:rPr kumimoji="0" lang="en-US"/>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5.jpeg"/><Relationship Id="rId1"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3.png"/><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Lesson 26</a:t>
            </a:r>
            <a:endPar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endParaRPr>
          </a:p>
          <a:p>
            <a:r>
              <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Chapter 4 vss. 11,12</a:t>
            </a:r>
            <a:endPar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endParaRPr>
          </a:p>
        </p:txBody>
      </p:sp>
      <p:sp>
        <p:nvSpPr>
          <p:cNvPr id="4" name="Rectangle 3"/>
          <p:cNvSpPr/>
          <p:nvPr/>
        </p:nvSpPr>
        <p:spPr>
          <a:xfrm>
            <a:off x="1447800" y="1657350"/>
            <a:ext cx="6325706"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50000" endA="300" endPos="50000" dist="29997" dir="5400000" sy="-100000" algn="bl" rotWithShape="0"/>
                </a:effectLst>
              </a:rPr>
              <a:t>The Book of James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50000" endA="300" endPos="50000" dist="29997" dir="5400000" sy="-100000" algn="bl" rotWithShape="0"/>
              </a:effectLst>
            </a:endParaRPr>
          </a:p>
        </p:txBody>
      </p:sp>
      <p:pic>
        <p:nvPicPr>
          <p:cNvPr id="2" name="Picture 1" descr="pastedImagebase640[718]"/>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6468110" y="-4445"/>
            <a:ext cx="2736850" cy="217741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7295515" cy="677545"/>
          </a:xfrm>
        </p:spPr>
        <p:txBody>
          <a:bodyPr>
            <a:normAutofit/>
          </a:bodyPr>
          <a:lstStyle/>
          <a:p>
            <a:r>
              <a:rPr lang="en-US" sz="3600" dirty="0">
                <a:solidFill>
                  <a:schemeClr val="bg1"/>
                </a:solidFill>
              </a:rPr>
              <a:t>A Mouth of Humility</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85115" y="642620"/>
            <a:ext cx="8726170" cy="4502150"/>
          </a:xfrm>
        </p:spPr>
        <p:txBody>
          <a:bodyPr>
            <a:noAutofit/>
          </a:bodyPr>
          <a:lstStyle/>
          <a:p>
            <a:pPr>
              <a:buNone/>
            </a:pPr>
            <a:r>
              <a:rPr lang="en-US" sz="2400" i="1" dirty="0">
                <a:solidFill>
                  <a:schemeClr val="bg1"/>
                </a:solidFill>
                <a:sym typeface="+mn-ea"/>
              </a:rPr>
              <a:t>2 Samuel 19:25–30 (NASB95)</a:t>
            </a:r>
            <a:endParaRPr lang="en-US" sz="2400" i="1" dirty="0">
              <a:solidFill>
                <a:schemeClr val="bg1"/>
              </a:solidFill>
              <a:sym typeface="+mn-ea"/>
            </a:endParaRPr>
          </a:p>
          <a:p>
            <a:pPr>
              <a:buNone/>
            </a:pPr>
            <a:r>
              <a:rPr lang="en-US" sz="2400" i="1" dirty="0">
                <a:solidFill>
                  <a:schemeClr val="bg1"/>
                </a:solidFill>
                <a:sym typeface="+mn-ea"/>
              </a:rPr>
              <a:t>                  “For all my father’s household was nothing but dead men before my lord the king; yet you set your servant among those who ate at your own table. What right do I have yet that I should complain anymore to the king?”</a:t>
            </a:r>
            <a:endParaRPr lang="en-US" sz="2400" i="1" dirty="0">
              <a:solidFill>
                <a:schemeClr val="bg1"/>
              </a:solidFill>
              <a:sym typeface="+mn-ea"/>
            </a:endParaRPr>
          </a:p>
          <a:p>
            <a:pPr>
              <a:buNone/>
            </a:pPr>
            <a:r>
              <a:rPr lang="en-US" sz="2400" i="1" dirty="0">
                <a:solidFill>
                  <a:schemeClr val="bg1"/>
                </a:solidFill>
                <a:sym typeface="+mn-ea"/>
              </a:rPr>
              <a:t>              So the king said to him, “Why do you still speak of your affairs? I have decided, ‘You and Ziba shall divide the land.’ ”</a:t>
            </a:r>
            <a:endParaRPr lang="en-US" sz="2400" i="1" dirty="0">
              <a:solidFill>
                <a:schemeClr val="bg1"/>
              </a:solidFill>
              <a:sym typeface="+mn-ea"/>
            </a:endParaRPr>
          </a:p>
          <a:p>
            <a:pPr>
              <a:buNone/>
            </a:pPr>
            <a:r>
              <a:rPr lang="en-US" sz="2400" i="1" dirty="0">
                <a:solidFill>
                  <a:schemeClr val="bg1"/>
                </a:solidFill>
                <a:sym typeface="+mn-ea"/>
              </a:rPr>
              <a:t>             Mephibosheth said to the king, “</a:t>
            </a:r>
            <a:r>
              <a:rPr lang="en-US" sz="2400" i="1" u="sng" dirty="0">
                <a:solidFill>
                  <a:schemeClr val="bg1"/>
                </a:solidFill>
                <a:sym typeface="+mn-ea"/>
              </a:rPr>
              <a:t>Let him even take it all, since my lord the king has come safely to his own house.”</a:t>
            </a:r>
            <a:endParaRPr lang="en-US" sz="2400" i="1" u="sng" dirty="0">
              <a:solidFill>
                <a:schemeClr val="bg1"/>
              </a:solidFill>
              <a:sym typeface="+mn-ea"/>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7295515" cy="677545"/>
          </a:xfrm>
        </p:spPr>
        <p:txBody>
          <a:bodyPr>
            <a:normAutofit/>
          </a:bodyPr>
          <a:lstStyle/>
          <a:p>
            <a:r>
              <a:rPr lang="en-US" sz="3600" dirty="0">
                <a:solidFill>
                  <a:schemeClr val="bg1"/>
                </a:solidFill>
              </a:rPr>
              <a:t>Judging your Brother, Judges the Law?</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85115" y="642620"/>
            <a:ext cx="8726170" cy="4502150"/>
          </a:xfrm>
        </p:spPr>
        <p:txBody>
          <a:bodyPr>
            <a:noAutofit/>
          </a:bodyPr>
          <a:lstStyle/>
          <a:p>
            <a:pPr>
              <a:buNone/>
            </a:pPr>
            <a:r>
              <a:rPr lang="en-US" sz="2400" i="1" dirty="0">
                <a:solidFill>
                  <a:schemeClr val="bg1"/>
                </a:solidFill>
                <a:sym typeface="+mn-ea"/>
              </a:rPr>
              <a:t>He who speaks against a brother or judges his brother, speaks against the law and judges the law; but if you judge the law, you are not a doer of the law but a judge of it.</a:t>
            </a:r>
            <a:endParaRPr lang="en-US" sz="2400" i="1" dirty="0">
              <a:solidFill>
                <a:schemeClr val="bg1"/>
              </a:solidFill>
              <a:sym typeface="+mn-ea"/>
            </a:endParaRPr>
          </a:p>
          <a:p>
            <a:pPr>
              <a:buNone/>
            </a:pPr>
            <a:r>
              <a:rPr lang="en-US" sz="2400" dirty="0">
                <a:solidFill>
                  <a:schemeClr val="bg1"/>
                </a:solidFill>
                <a:sym typeface="+mn-ea"/>
              </a:rPr>
              <a:t>CONTEXT....literally!</a:t>
            </a:r>
            <a:endParaRPr lang="en-US" sz="2400" dirty="0">
              <a:solidFill>
                <a:schemeClr val="bg1"/>
              </a:solidFill>
              <a:sym typeface="+mn-ea"/>
            </a:endParaRPr>
          </a:p>
          <a:p>
            <a:pPr>
              <a:buNone/>
            </a:pPr>
            <a:r>
              <a:rPr lang="en-US" sz="2400" dirty="0">
                <a:solidFill>
                  <a:schemeClr val="bg1"/>
                </a:solidFill>
                <a:sym typeface="+mn-ea"/>
              </a:rPr>
              <a:t>	(written word) Leviticus 19:17–18 (NASB95)</a:t>
            </a:r>
            <a:endParaRPr lang="en-US" sz="2400" dirty="0">
              <a:solidFill>
                <a:schemeClr val="bg1"/>
              </a:solidFill>
              <a:sym typeface="+mn-ea"/>
            </a:endParaRPr>
          </a:p>
          <a:p>
            <a:pPr>
              <a:buNone/>
            </a:pPr>
            <a:r>
              <a:rPr lang="en-US" sz="2400" dirty="0">
                <a:solidFill>
                  <a:schemeClr val="bg1"/>
                </a:solidFill>
                <a:sym typeface="+mn-ea"/>
              </a:rPr>
              <a:t>          17      ‘You shall not hate your fellow countryman in your heart; you may surely reprove your neighbor, but shall not incur sin because of him.</a:t>
            </a:r>
            <a:endParaRPr lang="en-US" sz="2400" dirty="0">
              <a:solidFill>
                <a:schemeClr val="bg1"/>
              </a:solidFill>
              <a:sym typeface="+mn-ea"/>
            </a:endParaRPr>
          </a:p>
          <a:p>
            <a:pPr>
              <a:buNone/>
            </a:pPr>
            <a:r>
              <a:rPr lang="en-US" sz="2400" dirty="0">
                <a:solidFill>
                  <a:schemeClr val="bg1"/>
                </a:solidFill>
                <a:sym typeface="+mn-ea"/>
              </a:rPr>
              <a:t>          18      ‘You shall not take vengeance, </a:t>
            </a:r>
            <a:r>
              <a:rPr lang="en-US" sz="2400" b="1" u="sng" dirty="0">
                <a:solidFill>
                  <a:schemeClr val="bg1"/>
                </a:solidFill>
                <a:sym typeface="+mn-ea"/>
              </a:rPr>
              <a:t>nor bear any grudge against the sons of your people, but you shall love your neighbor as yourself;</a:t>
            </a:r>
            <a:r>
              <a:rPr lang="en-US" sz="2400" dirty="0">
                <a:solidFill>
                  <a:schemeClr val="bg1"/>
                </a:solidFill>
                <a:sym typeface="+mn-ea"/>
              </a:rPr>
              <a:t> I am the LORD.</a:t>
            </a:r>
            <a:endParaRPr lang="en-US" sz="2400" dirty="0">
              <a:solidFill>
                <a:schemeClr val="bg1"/>
              </a:solidFill>
              <a:sym typeface="+mn-ea"/>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7295515" cy="677545"/>
          </a:xfrm>
        </p:spPr>
        <p:txBody>
          <a:bodyPr>
            <a:normAutofit/>
          </a:bodyPr>
          <a:lstStyle/>
          <a:p>
            <a:r>
              <a:rPr lang="en-US" sz="3600" dirty="0">
                <a:solidFill>
                  <a:schemeClr val="bg1"/>
                </a:solidFill>
              </a:rPr>
              <a:t>Judging your Brother, Judges the Law?</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85115" y="642620"/>
            <a:ext cx="8726170" cy="4502150"/>
          </a:xfrm>
        </p:spPr>
        <p:txBody>
          <a:bodyPr>
            <a:noAutofit/>
          </a:bodyPr>
          <a:lstStyle/>
          <a:p>
            <a:pPr>
              <a:buNone/>
            </a:pPr>
            <a:r>
              <a:rPr lang="en-US" sz="2400" i="1" dirty="0">
                <a:solidFill>
                  <a:schemeClr val="bg1"/>
                </a:solidFill>
                <a:sym typeface="+mn-ea"/>
              </a:rPr>
              <a:t>He who speaks against a brother or judges his brother, speaks against the law and judges the law; but if you judge the law, you are not a doer of the law but a judge of it.</a:t>
            </a:r>
            <a:endParaRPr lang="en-US" sz="2400" i="1" dirty="0">
              <a:solidFill>
                <a:schemeClr val="bg1"/>
              </a:solidFill>
              <a:sym typeface="+mn-ea"/>
            </a:endParaRPr>
          </a:p>
          <a:p>
            <a:pPr>
              <a:buNone/>
            </a:pPr>
            <a:r>
              <a:rPr lang="en-US" sz="2400" dirty="0">
                <a:solidFill>
                  <a:schemeClr val="bg1"/>
                </a:solidFill>
                <a:sym typeface="+mn-ea"/>
              </a:rPr>
              <a:t>CONTEXT....literally!</a:t>
            </a:r>
            <a:endParaRPr lang="en-US" sz="2400" dirty="0">
              <a:solidFill>
                <a:schemeClr val="bg1"/>
              </a:solidFill>
              <a:sym typeface="+mn-ea"/>
            </a:endParaRPr>
          </a:p>
          <a:p>
            <a:pPr>
              <a:buNone/>
            </a:pPr>
            <a:r>
              <a:rPr lang="en-US" sz="2400" dirty="0">
                <a:solidFill>
                  <a:schemeClr val="bg1"/>
                </a:solidFill>
                <a:sym typeface="+mn-ea"/>
              </a:rPr>
              <a:t>	(Audience) 1 Corinthians 13:5–7 (NASB95)</a:t>
            </a:r>
            <a:endParaRPr lang="en-US" sz="2400" dirty="0">
              <a:solidFill>
                <a:schemeClr val="bg1"/>
              </a:solidFill>
              <a:sym typeface="+mn-ea"/>
            </a:endParaRPr>
          </a:p>
          <a:p>
            <a:pPr>
              <a:buNone/>
            </a:pPr>
            <a:r>
              <a:rPr lang="en-US" sz="2400" dirty="0">
                <a:solidFill>
                  <a:schemeClr val="bg1"/>
                </a:solidFill>
                <a:sym typeface="+mn-ea"/>
              </a:rPr>
              <a:t>          (Love) does not act unbecomingly; it does not seek its own, is not provoked, does not take into account a wrong suffered,</a:t>
            </a:r>
            <a:endParaRPr lang="en-US" sz="2400" dirty="0">
              <a:solidFill>
                <a:schemeClr val="bg1"/>
              </a:solidFill>
              <a:sym typeface="+mn-ea"/>
            </a:endParaRPr>
          </a:p>
          <a:p>
            <a:pPr>
              <a:buNone/>
            </a:pPr>
            <a:r>
              <a:rPr lang="en-US" sz="2400" dirty="0">
                <a:solidFill>
                  <a:schemeClr val="bg1"/>
                </a:solidFill>
                <a:sym typeface="+mn-ea"/>
              </a:rPr>
              <a:t>    does not rejoice in unrighteousness, but rejoices with the truth;  bears all things, believes all things, hopes all things, endures all things.</a:t>
            </a:r>
            <a:endParaRPr lang="en-US" sz="2400" dirty="0">
              <a:solidFill>
                <a:schemeClr val="bg1"/>
              </a:solidFill>
              <a:sym typeface="+mn-ea"/>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7295515" cy="677545"/>
          </a:xfrm>
        </p:spPr>
        <p:txBody>
          <a:bodyPr>
            <a:normAutofit/>
          </a:bodyPr>
          <a:lstStyle/>
          <a:p>
            <a:r>
              <a:rPr lang="en-US" sz="3600" dirty="0">
                <a:solidFill>
                  <a:schemeClr val="bg1"/>
                </a:solidFill>
              </a:rPr>
              <a:t> Judging the Law makes you God?</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85115" y="642620"/>
            <a:ext cx="8726170" cy="4502150"/>
          </a:xfrm>
        </p:spPr>
        <p:txBody>
          <a:bodyPr>
            <a:noAutofit/>
          </a:bodyPr>
          <a:lstStyle/>
          <a:p>
            <a:pPr>
              <a:buNone/>
            </a:pPr>
            <a:r>
              <a:rPr lang="en-US" sz="2400" i="1" dirty="0">
                <a:solidFill>
                  <a:schemeClr val="bg1"/>
                </a:solidFill>
                <a:sym typeface="+mn-ea"/>
              </a:rPr>
              <a:t>There is only one Lawgiver and Judge, the One who is able to save and to destroy;</a:t>
            </a:r>
            <a:endParaRPr lang="en-US" sz="2400" i="1" dirty="0">
              <a:solidFill>
                <a:schemeClr val="bg1"/>
              </a:solidFill>
              <a:sym typeface="+mn-ea"/>
            </a:endParaRPr>
          </a:p>
          <a:p>
            <a:pPr>
              <a:buNone/>
            </a:pPr>
            <a:r>
              <a:rPr lang="en-US" sz="2400" dirty="0">
                <a:solidFill>
                  <a:schemeClr val="bg1"/>
                </a:solidFill>
                <a:sym typeface="+mn-ea"/>
              </a:rPr>
              <a:t>Matthew 5:21–24 (NASB95)</a:t>
            </a:r>
            <a:endParaRPr lang="en-US" sz="2400" dirty="0">
              <a:solidFill>
                <a:schemeClr val="bg1"/>
              </a:solidFill>
              <a:sym typeface="+mn-ea"/>
            </a:endParaRPr>
          </a:p>
          <a:p>
            <a:pPr>
              <a:buNone/>
            </a:pPr>
            <a:r>
              <a:rPr lang="en-US" sz="2400" dirty="0">
                <a:solidFill>
                  <a:schemeClr val="bg1"/>
                </a:solidFill>
                <a:sym typeface="+mn-ea"/>
              </a:rPr>
              <a:t>  “You have heard that the ancients were told, ‘YOU SHALL NOT COMMIT MURDER’ and ‘Whoever commits murder shall be liable to the court.’ “</a:t>
            </a:r>
            <a:r>
              <a:rPr lang="en-US" sz="2400" b="1" dirty="0">
                <a:solidFill>
                  <a:srgbClr val="FF0000"/>
                </a:solidFill>
                <a:sym typeface="+mn-ea"/>
              </a:rPr>
              <a:t>But I say to you</a:t>
            </a:r>
            <a:r>
              <a:rPr lang="en-US" sz="2400" dirty="0">
                <a:solidFill>
                  <a:schemeClr val="bg1"/>
                </a:solidFill>
                <a:sym typeface="+mn-ea"/>
              </a:rPr>
              <a:t> that everyone who is angry with his brother shall be guilty before the court; </a:t>
            </a:r>
            <a:r>
              <a:rPr lang="en-US" sz="2000" dirty="0">
                <a:ln/>
                <a:solidFill>
                  <a:schemeClr val="bg1"/>
                </a:solidFill>
                <a:effectLst>
                  <a:outerShdw blurRad="38100" dist="19050" dir="2700000" algn="tl" rotWithShape="0">
                    <a:schemeClr val="dk1">
                      <a:alpha val="40000"/>
                    </a:schemeClr>
                  </a:outerShdw>
                </a:effectLst>
                <a:sym typeface="+mn-ea"/>
              </a:rPr>
              <a:t>(remember the Royal Law)</a:t>
            </a:r>
            <a:r>
              <a:rPr lang="en-US" sz="2400" dirty="0">
                <a:solidFill>
                  <a:schemeClr val="bg1"/>
                </a:solidFill>
                <a:sym typeface="+mn-ea"/>
              </a:rPr>
              <a:t> and whoever says to his brother, ‘You good-for-nothing,’ shall be guilty before the supreme court; and whoever says, ‘You fool,’ shall be guilty enough to go into the fiery hell.</a:t>
            </a:r>
            <a:endParaRPr lang="en-US" sz="2400" dirty="0">
              <a:solidFill>
                <a:schemeClr val="bg1"/>
              </a:solidFill>
              <a:sym typeface="+mn-ea"/>
            </a:endParaRPr>
          </a:p>
          <a:p>
            <a:pPr>
              <a:buNone/>
            </a:pPr>
            <a:r>
              <a:rPr lang="en-US" sz="2400" dirty="0">
                <a:solidFill>
                  <a:schemeClr val="bg1"/>
                </a:solidFill>
                <a:sym typeface="+mn-ea"/>
              </a:rPr>
              <a:t>        </a:t>
            </a:r>
            <a:endParaRPr lang="en-US" sz="2400" dirty="0">
              <a:solidFill>
                <a:schemeClr val="bg1"/>
              </a:solidFill>
              <a:sym typeface="+mn-ea"/>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7295515" cy="677545"/>
          </a:xfrm>
        </p:spPr>
        <p:txBody>
          <a:bodyPr>
            <a:normAutofit/>
          </a:bodyPr>
          <a:lstStyle/>
          <a:p>
            <a:r>
              <a:rPr lang="en-US" sz="3600" dirty="0">
                <a:solidFill>
                  <a:schemeClr val="bg1"/>
                </a:solidFill>
              </a:rPr>
              <a:t> Judging the Law makes you God?</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85115" y="642620"/>
            <a:ext cx="8726170" cy="4502150"/>
          </a:xfrm>
        </p:spPr>
        <p:txBody>
          <a:bodyPr>
            <a:noAutofit/>
          </a:bodyPr>
          <a:lstStyle/>
          <a:p>
            <a:pPr>
              <a:buNone/>
            </a:pPr>
            <a:r>
              <a:rPr lang="en-US" sz="2400" i="1" dirty="0">
                <a:solidFill>
                  <a:schemeClr val="bg1"/>
                </a:solidFill>
                <a:sym typeface="+mn-ea"/>
              </a:rPr>
              <a:t>There is only one Lawgiver and Judge, the One who is able to save and to destroy;</a:t>
            </a:r>
            <a:endParaRPr lang="en-US" sz="2400" i="1" dirty="0">
              <a:solidFill>
                <a:schemeClr val="bg1"/>
              </a:solidFill>
              <a:sym typeface="+mn-ea"/>
            </a:endParaRPr>
          </a:p>
          <a:p>
            <a:pPr>
              <a:buNone/>
            </a:pPr>
            <a:r>
              <a:rPr lang="en-US" sz="2400" dirty="0">
                <a:solidFill>
                  <a:schemeClr val="bg1"/>
                </a:solidFill>
                <a:sym typeface="+mn-ea"/>
              </a:rPr>
              <a:t>Matthew 5:21–24 (NASB95)</a:t>
            </a:r>
            <a:endParaRPr lang="en-US" sz="2400" dirty="0">
              <a:solidFill>
                <a:schemeClr val="bg1"/>
              </a:solidFill>
              <a:sym typeface="+mn-ea"/>
            </a:endParaRPr>
          </a:p>
          <a:p>
            <a:pPr>
              <a:buNone/>
            </a:pPr>
            <a:r>
              <a:rPr lang="en-US" sz="2400" dirty="0">
                <a:solidFill>
                  <a:schemeClr val="bg1"/>
                </a:solidFill>
                <a:sym typeface="+mn-ea"/>
              </a:rPr>
              <a:t>        “Therefore if you are presenting</a:t>
            </a:r>
            <a:endParaRPr lang="en-US" sz="2400" dirty="0">
              <a:solidFill>
                <a:schemeClr val="bg1"/>
              </a:solidFill>
              <a:sym typeface="+mn-ea"/>
            </a:endParaRPr>
          </a:p>
          <a:p>
            <a:pPr>
              <a:buNone/>
            </a:pPr>
            <a:r>
              <a:rPr lang="en-US" sz="2400" dirty="0">
                <a:solidFill>
                  <a:schemeClr val="bg1"/>
                </a:solidFill>
                <a:sym typeface="+mn-ea"/>
              </a:rPr>
              <a:t>your offering at the altar, and there</a:t>
            </a:r>
            <a:endParaRPr lang="en-US" sz="2400" dirty="0">
              <a:solidFill>
                <a:schemeClr val="bg1"/>
              </a:solidFill>
              <a:sym typeface="+mn-ea"/>
            </a:endParaRPr>
          </a:p>
          <a:p>
            <a:pPr>
              <a:buNone/>
            </a:pPr>
            <a:r>
              <a:rPr lang="en-US" sz="2400" dirty="0">
                <a:solidFill>
                  <a:schemeClr val="bg1"/>
                </a:solidFill>
                <a:sym typeface="+mn-ea"/>
              </a:rPr>
              <a:t>remember that your brother has </a:t>
            </a:r>
            <a:endParaRPr lang="en-US" sz="2400" dirty="0">
              <a:solidFill>
                <a:schemeClr val="bg1"/>
              </a:solidFill>
              <a:sym typeface="+mn-ea"/>
            </a:endParaRPr>
          </a:p>
          <a:p>
            <a:pPr>
              <a:buNone/>
            </a:pPr>
            <a:r>
              <a:rPr lang="en-US" sz="2400" dirty="0">
                <a:solidFill>
                  <a:schemeClr val="bg1"/>
                </a:solidFill>
                <a:sym typeface="+mn-ea"/>
              </a:rPr>
              <a:t>something against you, leave your </a:t>
            </a:r>
            <a:endParaRPr lang="en-US" sz="2400" dirty="0">
              <a:solidFill>
                <a:schemeClr val="bg1"/>
              </a:solidFill>
              <a:sym typeface="+mn-ea"/>
            </a:endParaRPr>
          </a:p>
          <a:p>
            <a:pPr>
              <a:buNone/>
            </a:pPr>
            <a:r>
              <a:rPr lang="en-US" sz="2400" dirty="0">
                <a:solidFill>
                  <a:schemeClr val="bg1"/>
                </a:solidFill>
                <a:sym typeface="+mn-ea"/>
              </a:rPr>
              <a:t>offering there before the altar and</a:t>
            </a:r>
            <a:endParaRPr lang="en-US" sz="2400" dirty="0">
              <a:solidFill>
                <a:schemeClr val="bg1"/>
              </a:solidFill>
              <a:sym typeface="+mn-ea"/>
            </a:endParaRPr>
          </a:p>
          <a:p>
            <a:pPr>
              <a:buNone/>
            </a:pPr>
            <a:r>
              <a:rPr lang="en-US" sz="2400" dirty="0">
                <a:solidFill>
                  <a:schemeClr val="bg1"/>
                </a:solidFill>
                <a:sym typeface="+mn-ea"/>
              </a:rPr>
              <a:t> go; first be reconciled to your brother,</a:t>
            </a:r>
            <a:endParaRPr lang="en-US" sz="2400" dirty="0">
              <a:solidFill>
                <a:schemeClr val="bg1"/>
              </a:solidFill>
              <a:sym typeface="+mn-ea"/>
            </a:endParaRPr>
          </a:p>
          <a:p>
            <a:pPr>
              <a:buNone/>
            </a:pPr>
            <a:r>
              <a:rPr lang="en-US" sz="2400" dirty="0">
                <a:solidFill>
                  <a:schemeClr val="bg1"/>
                </a:solidFill>
                <a:sym typeface="+mn-ea"/>
              </a:rPr>
              <a:t> and then come and present your offering.</a:t>
            </a:r>
            <a:endParaRPr lang="en-US" sz="2400" dirty="0">
              <a:solidFill>
                <a:schemeClr val="bg1"/>
              </a:solidFill>
              <a:sym typeface="+mn-ea"/>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pic>
        <p:nvPicPr>
          <p:cNvPr id="5" name="Picture 4" descr="I-Dont-know-where-he-is[1]"/>
          <p:cNvPicPr>
            <a:picLocks noChangeAspect="1"/>
          </p:cNvPicPr>
          <p:nvPr/>
        </p:nvPicPr>
        <p:blipFill>
          <a:blip r:embed="rId2"/>
          <a:stretch>
            <a:fillRect/>
          </a:stretch>
        </p:blipFill>
        <p:spPr>
          <a:xfrm>
            <a:off x="5473700" y="1257935"/>
            <a:ext cx="3537585" cy="3295015"/>
          </a:xfrm>
          <a:prstGeom prst="rect">
            <a:avLst/>
          </a:prstGeom>
          <a:effectLst>
            <a:outerShdw blurRad="254000" dist="101600" dir="7800000" algn="ctr" rotWithShape="0">
              <a:schemeClr val="accent2">
                <a:lumMod val="75000"/>
                <a:alpha val="100000"/>
              </a:schemeClr>
            </a:outerShdw>
          </a:effectLst>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7295515" cy="677545"/>
          </a:xfrm>
        </p:spPr>
        <p:txBody>
          <a:bodyPr>
            <a:normAutofit/>
          </a:bodyPr>
          <a:lstStyle/>
          <a:p>
            <a:r>
              <a:rPr lang="en-US" sz="3600" dirty="0">
                <a:solidFill>
                  <a:schemeClr val="bg1"/>
                </a:solidFill>
              </a:rPr>
              <a:t> Judging the Law makes you God?</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85115" y="642620"/>
            <a:ext cx="8726170" cy="4502150"/>
          </a:xfrm>
        </p:spPr>
        <p:txBody>
          <a:bodyPr>
            <a:noAutofit/>
          </a:bodyPr>
          <a:lstStyle/>
          <a:p>
            <a:pPr>
              <a:buNone/>
            </a:pPr>
            <a:r>
              <a:rPr lang="en-US" sz="2400" i="1" dirty="0">
                <a:solidFill>
                  <a:schemeClr val="bg1"/>
                </a:solidFill>
                <a:sym typeface="+mn-ea"/>
              </a:rPr>
              <a:t>There is only one Lawgiver and Judge, the One who is able to save and to destroy;</a:t>
            </a:r>
            <a:endParaRPr lang="en-US" sz="2400" i="1" dirty="0">
              <a:solidFill>
                <a:schemeClr val="bg1"/>
              </a:solidFill>
              <a:sym typeface="+mn-ea"/>
            </a:endParaRPr>
          </a:p>
          <a:p>
            <a:pPr>
              <a:buNone/>
            </a:pPr>
            <a:r>
              <a:rPr lang="en-US" sz="2400" dirty="0">
                <a:solidFill>
                  <a:schemeClr val="bg1"/>
                </a:solidFill>
                <a:sym typeface="+mn-ea"/>
              </a:rPr>
              <a:t> Romans 5:19–21 (NASB95)</a:t>
            </a:r>
            <a:endParaRPr lang="en-US" sz="2400" dirty="0">
              <a:solidFill>
                <a:schemeClr val="bg1"/>
              </a:solidFill>
              <a:sym typeface="+mn-ea"/>
            </a:endParaRPr>
          </a:p>
          <a:p>
            <a:pPr>
              <a:buNone/>
            </a:pPr>
            <a:r>
              <a:rPr lang="en-US" sz="2400" dirty="0">
                <a:solidFill>
                  <a:schemeClr val="bg1"/>
                </a:solidFill>
                <a:sym typeface="+mn-ea"/>
              </a:rPr>
              <a:t>             For as through the one man’s disobedience the many were made sinners, even so through the obedience of the One the many will be made righteous.</a:t>
            </a:r>
            <a:endParaRPr lang="en-US" sz="2400" dirty="0">
              <a:solidFill>
                <a:schemeClr val="bg1"/>
              </a:solidFill>
              <a:sym typeface="+mn-ea"/>
            </a:endParaRPr>
          </a:p>
          <a:p>
            <a:pPr>
              <a:buNone/>
            </a:pPr>
            <a:r>
              <a:rPr lang="en-US" sz="2400" dirty="0">
                <a:solidFill>
                  <a:schemeClr val="bg1"/>
                </a:solidFill>
                <a:sym typeface="+mn-ea"/>
              </a:rPr>
              <a:t>           The Law came in so that the transgression would increase; but where sin increased, grace abounded all the more,  so that, as sin reigned in death, even so grace would reign through righteousness to eternal life through Jesus Christ our Lord.      </a:t>
            </a:r>
            <a:endParaRPr lang="en-US" sz="2400" dirty="0">
              <a:solidFill>
                <a:schemeClr val="bg1"/>
              </a:solidFill>
              <a:sym typeface="+mn-ea"/>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half" idx="1"/>
          </p:nvPr>
        </p:nvSpPr>
        <p:spPr>
          <a:xfrm>
            <a:off x="424815" y="446405"/>
            <a:ext cx="8294370" cy="4103370"/>
          </a:xfrm>
        </p:spPr>
        <p:txBody>
          <a:bodyPr>
            <a:noAutofit/>
          </a:bodyPr>
          <a:lstStyle/>
          <a:p>
            <a:pPr>
              <a:buNone/>
            </a:pPr>
            <a:r>
              <a:rPr lang="en-US" sz="2800" i="1" dirty="0">
                <a:solidFill>
                  <a:schemeClr val="bg1"/>
                </a:solidFill>
              </a:rPr>
              <a:t>James 4:11–12 (NASB95)</a:t>
            </a:r>
            <a:endParaRPr lang="en-US" sz="2800" i="1" dirty="0">
              <a:solidFill>
                <a:schemeClr val="bg1"/>
              </a:solidFill>
            </a:endParaRPr>
          </a:p>
          <a:p>
            <a:pPr>
              <a:buNone/>
            </a:pPr>
            <a:r>
              <a:rPr lang="en-US" sz="2800" i="1" dirty="0">
                <a:solidFill>
                  <a:schemeClr val="bg1"/>
                </a:solidFill>
              </a:rPr>
              <a:t>            Do not speak against one another, brethren. He who speaks against a brother or judges  his brother, speaks against the law and judges the law; but if you judge the law, you are not a doer of the law but a judge of it. There is only one Lawgiver and Judge, the One who is able to save and to destroy; but who are you who judge you neighbor?</a:t>
            </a:r>
            <a:endParaRPr lang="en-US" sz="2800" i="1"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20405" y="38100"/>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half" idx="1"/>
          </p:nvPr>
        </p:nvSpPr>
        <p:spPr>
          <a:xfrm>
            <a:off x="424815" y="446405"/>
            <a:ext cx="8294370" cy="4103370"/>
          </a:xfrm>
          <a:ln w="114300"/>
        </p:spPr>
        <p:txBody>
          <a:bodyPr>
            <a:noAutofit/>
          </a:bodyPr>
          <a:lstStyle/>
          <a:p>
            <a:pPr>
              <a:buNone/>
            </a:pPr>
            <a:r>
              <a:rPr lang="en-US" sz="2800" i="1" dirty="0">
                <a:solidFill>
                  <a:schemeClr val="bg1"/>
                </a:solidFill>
              </a:rPr>
              <a:t>James 4:11–12 (NASB95)</a:t>
            </a:r>
            <a:endParaRPr lang="en-US" sz="2800" i="1" dirty="0">
              <a:solidFill>
                <a:schemeClr val="bg1"/>
              </a:solidFill>
            </a:endParaRPr>
          </a:p>
          <a:p>
            <a:pPr>
              <a:buNone/>
            </a:pPr>
            <a:r>
              <a:rPr lang="en-US" sz="2800" i="1" dirty="0">
                <a:solidFill>
                  <a:schemeClr val="bg1"/>
                </a:solidFill>
              </a:rPr>
              <a:t>            Do not speak against </a:t>
            </a:r>
            <a:r>
              <a:rPr lang="en-US" sz="2800" b="1" i="1" dirty="0">
                <a:ln w="22225">
                  <a:solidFill>
                    <a:schemeClr val="accent2"/>
                  </a:solidFill>
                  <a:prstDash val="solid"/>
                </a:ln>
                <a:solidFill>
                  <a:schemeClr val="accent2">
                    <a:lumMod val="40000"/>
                    <a:lumOff val="60000"/>
                  </a:schemeClr>
                </a:solidFill>
                <a:effectLst/>
              </a:rPr>
              <a:t>(καταλαλέω- katalaleō; Speak evil of, slander)</a:t>
            </a:r>
            <a:r>
              <a:rPr lang="en-US" sz="2800" i="1" dirty="0">
                <a:solidFill>
                  <a:schemeClr val="bg1"/>
                </a:solidFill>
              </a:rPr>
              <a:t> one another, brethren. He who speaks against a brother or judges his brother, speaks against the law and judges the law; but if you judge the law, you are not a doer of the law but a judge of it. There is only one Lawgiver and Judge, the One who is able to save and to destroy; but who are you who judge you neighbor?</a:t>
            </a:r>
            <a:endParaRPr lang="en-US" sz="2800" i="1"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20405" y="38100"/>
            <a:ext cx="795655" cy="633095"/>
          </a:xfrm>
          <a:prstGeom prst="rect">
            <a:avLst/>
          </a:prstGeom>
        </p:spPr>
      </p:pic>
      <p:sp>
        <p:nvSpPr>
          <p:cNvPr id="9" name="Rectangle 8"/>
          <p:cNvSpPr/>
          <p:nvPr/>
        </p:nvSpPr>
        <p:spPr>
          <a:xfrm>
            <a:off x="2661285" y="1088390"/>
            <a:ext cx="2085340" cy="304800"/>
          </a:xfrm>
          <a:prstGeom prst="rect">
            <a:avLst/>
          </a:prstGeom>
          <a:noFill/>
          <a:ln w="8255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3" name="Rectangle 2"/>
          <p:cNvSpPr/>
          <p:nvPr/>
        </p:nvSpPr>
        <p:spPr>
          <a:xfrm>
            <a:off x="736600" y="2345690"/>
            <a:ext cx="3493770" cy="304800"/>
          </a:xfrm>
          <a:prstGeom prst="rect">
            <a:avLst/>
          </a:prstGeom>
          <a:noFill/>
          <a:ln w="8255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4" name="Rectangle 3"/>
          <p:cNvSpPr/>
          <p:nvPr/>
        </p:nvSpPr>
        <p:spPr>
          <a:xfrm>
            <a:off x="1515110" y="1942465"/>
            <a:ext cx="2199005" cy="304800"/>
          </a:xfrm>
          <a:prstGeom prst="rect">
            <a:avLst/>
          </a:prstGeom>
          <a:noFill/>
          <a:ln w="8255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4" grpId="0" bldLvl="0" animBg="1"/>
      <p:bldP spid="3"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half" idx="1"/>
          </p:nvPr>
        </p:nvSpPr>
        <p:spPr>
          <a:xfrm>
            <a:off x="424815" y="446405"/>
            <a:ext cx="8294370" cy="4103370"/>
          </a:xfrm>
          <a:ln w="114300"/>
        </p:spPr>
        <p:txBody>
          <a:bodyPr>
            <a:noAutofit/>
          </a:bodyPr>
          <a:lstStyle/>
          <a:p>
            <a:pPr>
              <a:buNone/>
            </a:pPr>
            <a:r>
              <a:rPr lang="en-US" sz="2800" i="1" dirty="0">
                <a:solidFill>
                  <a:schemeClr val="bg1"/>
                </a:solidFill>
              </a:rPr>
              <a:t>James 4:11–12 (NASB95)</a:t>
            </a:r>
            <a:endParaRPr lang="en-US" sz="2800" i="1" dirty="0">
              <a:solidFill>
                <a:schemeClr val="bg1"/>
              </a:solidFill>
            </a:endParaRPr>
          </a:p>
          <a:p>
            <a:pPr>
              <a:buNone/>
            </a:pPr>
            <a:r>
              <a:rPr lang="en-US" sz="2800" i="1" dirty="0">
                <a:solidFill>
                  <a:schemeClr val="bg1"/>
                </a:solidFill>
              </a:rPr>
              <a:t>            Do not speak against </a:t>
            </a:r>
            <a:r>
              <a:rPr lang="en-US" sz="2800" b="1" i="1" dirty="0">
                <a:ln w="22225">
                  <a:solidFill>
                    <a:schemeClr val="accent2"/>
                  </a:solidFill>
                  <a:prstDash val="solid"/>
                </a:ln>
                <a:solidFill>
                  <a:schemeClr val="accent2">
                    <a:lumMod val="40000"/>
                    <a:lumOff val="60000"/>
                  </a:schemeClr>
                </a:solidFill>
                <a:effectLst/>
              </a:rPr>
              <a:t>(καταλαλέω- katalaleō; Speak evil of, slander)</a:t>
            </a:r>
            <a:r>
              <a:rPr lang="en-US" sz="2800" i="1" dirty="0">
                <a:solidFill>
                  <a:schemeClr val="bg1"/>
                </a:solidFill>
              </a:rPr>
              <a:t> one another, brethren. He who speaks against a brother or judges  </a:t>
            </a:r>
            <a:r>
              <a:rPr lang="en-US" sz="2800" b="1" i="1" dirty="0">
                <a:ln w="22225">
                  <a:solidFill>
                    <a:schemeClr val="accent2"/>
                  </a:solidFill>
                  <a:prstDash val="solid"/>
                </a:ln>
                <a:solidFill>
                  <a:schemeClr val="accent2">
                    <a:lumMod val="40000"/>
                    <a:lumOff val="60000"/>
                  </a:schemeClr>
                </a:solidFill>
                <a:effectLst/>
              </a:rPr>
              <a:t>(κρίνω- krinō; decide)</a:t>
            </a:r>
            <a:r>
              <a:rPr lang="en-US" sz="2800" i="1" dirty="0">
                <a:solidFill>
                  <a:schemeClr val="bg1"/>
                </a:solidFill>
              </a:rPr>
              <a:t>  his brother, speaks against the law and judges the law; but if you judge the law, you are not a doer of the law but a judge of it. There is only one Lawgiver and Judge, the One who is able to save and to destroy; but who are you who judge you neighbor?</a:t>
            </a:r>
            <a:endParaRPr lang="en-US" sz="2800" i="1"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20405" y="38100"/>
            <a:ext cx="795655" cy="633095"/>
          </a:xfrm>
          <a:prstGeom prst="rect">
            <a:avLst/>
          </a:prstGeom>
        </p:spPr>
      </p:pic>
      <p:sp>
        <p:nvSpPr>
          <p:cNvPr id="3" name="Rectangle 2"/>
          <p:cNvSpPr/>
          <p:nvPr/>
        </p:nvSpPr>
        <p:spPr>
          <a:xfrm>
            <a:off x="4956175" y="2345690"/>
            <a:ext cx="3455035" cy="304800"/>
          </a:xfrm>
          <a:prstGeom prst="rect">
            <a:avLst/>
          </a:prstGeom>
          <a:noFill/>
          <a:ln w="8255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5" name="Rectangle 4"/>
          <p:cNvSpPr/>
          <p:nvPr/>
        </p:nvSpPr>
        <p:spPr>
          <a:xfrm>
            <a:off x="1343660" y="3644265"/>
            <a:ext cx="3008630" cy="304800"/>
          </a:xfrm>
          <a:prstGeom prst="rect">
            <a:avLst/>
          </a:prstGeom>
          <a:noFill/>
          <a:ln w="82550">
            <a:solidFill>
              <a:srgbClr val="7030A0"/>
            </a:solidFill>
          </a:ln>
          <a:extLst>
            <a:ext uri="{909E8E84-426E-40DD-AFC4-6F175D3DCCD1}">
              <a14:hiddenFill xmlns:a14="http://schemas.microsoft.com/office/drawing/2010/main">
                <a:solidFill>
                  <a:srgbClr val="7030A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6" name="Rectangle 5"/>
          <p:cNvSpPr/>
          <p:nvPr/>
        </p:nvSpPr>
        <p:spPr>
          <a:xfrm>
            <a:off x="5229860" y="2796540"/>
            <a:ext cx="922655" cy="304800"/>
          </a:xfrm>
          <a:prstGeom prst="rect">
            <a:avLst/>
          </a:prstGeom>
          <a:noFill/>
          <a:ln w="82550">
            <a:solidFill>
              <a:srgbClr val="1552D1"/>
            </a:solidFill>
          </a:ln>
          <a:extLst>
            <a:ext uri="{909E8E84-426E-40DD-AFC4-6F175D3DCCD1}">
              <a14:hiddenFill xmlns:a14="http://schemas.microsoft.com/office/drawing/2010/main">
                <a:solidFill>
                  <a:srgbClr val="1552D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7" name="Rectangle 6"/>
          <p:cNvSpPr/>
          <p:nvPr/>
        </p:nvSpPr>
        <p:spPr>
          <a:xfrm>
            <a:off x="6283325" y="4044315"/>
            <a:ext cx="942340" cy="304800"/>
          </a:xfrm>
          <a:prstGeom prst="rect">
            <a:avLst/>
          </a:prstGeom>
          <a:noFill/>
          <a:ln w="82550">
            <a:solidFill>
              <a:srgbClr val="1552D1"/>
            </a:solidFill>
          </a:ln>
          <a:extLst>
            <a:ext uri="{909E8E84-426E-40DD-AFC4-6F175D3DCCD1}">
              <a14:hiddenFill xmlns:a14="http://schemas.microsoft.com/office/drawing/2010/main">
                <a:solidFill>
                  <a:srgbClr val="7030A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8" name="Rectangle 7"/>
          <p:cNvSpPr/>
          <p:nvPr/>
        </p:nvSpPr>
        <p:spPr>
          <a:xfrm>
            <a:off x="4746625" y="3247390"/>
            <a:ext cx="922655" cy="304800"/>
          </a:xfrm>
          <a:prstGeom prst="rect">
            <a:avLst/>
          </a:prstGeom>
          <a:noFill/>
          <a:ln w="82550">
            <a:solidFill>
              <a:srgbClr val="1552D1"/>
            </a:solidFill>
          </a:ln>
          <a:extLst>
            <a:ext uri="{909E8E84-426E-40DD-AFC4-6F175D3DCCD1}">
              <a14:hiddenFill xmlns:a14="http://schemas.microsoft.com/office/drawing/2010/main">
                <a:solidFill>
                  <a:srgbClr val="7030A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10" name="Rectangle 9"/>
          <p:cNvSpPr/>
          <p:nvPr/>
        </p:nvSpPr>
        <p:spPr>
          <a:xfrm>
            <a:off x="762635" y="2796540"/>
            <a:ext cx="2846070" cy="304800"/>
          </a:xfrm>
          <a:prstGeom prst="rect">
            <a:avLst/>
          </a:prstGeom>
          <a:noFill/>
          <a:ln w="82550">
            <a:solidFill>
              <a:srgbClr val="1552D1"/>
            </a:solidFill>
          </a:ln>
          <a:extLst>
            <a:ext uri="{909E8E84-426E-40DD-AFC4-6F175D3DCCD1}">
              <a14:hiddenFill xmlns:a14="http://schemas.microsoft.com/office/drawing/2010/main">
                <a:solidFill>
                  <a:srgbClr val="1552D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6" grpId="0" animBg="1"/>
      <p:bldP spid="8" grpId="0" animBg="1"/>
      <p:bldP spid="7"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7295515" cy="677545"/>
          </a:xfrm>
        </p:spPr>
        <p:txBody>
          <a:bodyPr>
            <a:normAutofit/>
          </a:bodyPr>
          <a:lstStyle/>
          <a:p>
            <a:r>
              <a:rPr lang="en-US" sz="3600" dirty="0">
                <a:solidFill>
                  <a:schemeClr val="bg1"/>
                </a:solidFill>
              </a:rPr>
              <a:t>A Mouth of Humility</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85115" y="642620"/>
            <a:ext cx="8726170" cy="4502150"/>
          </a:xfrm>
        </p:spPr>
        <p:txBody>
          <a:bodyPr>
            <a:noAutofit/>
          </a:bodyPr>
          <a:lstStyle/>
          <a:p>
            <a:pPr>
              <a:buNone/>
            </a:pPr>
            <a:r>
              <a:rPr lang="en-US" sz="2400" i="1" dirty="0">
                <a:solidFill>
                  <a:schemeClr val="bg1"/>
                </a:solidFill>
                <a:sym typeface="+mn-ea"/>
              </a:rPr>
              <a:t>Do not speak against one another, brethren. He who speaks against a brother or judges  his brother,</a:t>
            </a:r>
            <a:endParaRPr lang="en-US" sz="2400" dirty="0">
              <a:solidFill>
                <a:schemeClr val="bg1"/>
              </a:solidFill>
            </a:endParaRPr>
          </a:p>
          <a:p>
            <a:pPr>
              <a:buNone/>
            </a:pPr>
            <a:r>
              <a:rPr lang="en-US" sz="2000" dirty="0">
                <a:solidFill>
                  <a:schemeClr val="bg1"/>
                </a:solidFill>
              </a:rPr>
              <a:t> Slander; Does not need to be a lie</a:t>
            </a:r>
            <a:endParaRPr lang="en-US" sz="2000" dirty="0">
              <a:solidFill>
                <a:schemeClr val="bg1"/>
              </a:solidFill>
            </a:endParaRPr>
          </a:p>
          <a:p>
            <a:pPr>
              <a:buNone/>
            </a:pPr>
            <a:r>
              <a:rPr lang="en-US" sz="2000" dirty="0">
                <a:solidFill>
                  <a:schemeClr val="bg1"/>
                </a:solidFill>
              </a:rPr>
              <a:t>	Matthew 26:59–61 (NASB95)</a:t>
            </a:r>
            <a:endParaRPr lang="en-US" sz="2000" dirty="0">
              <a:solidFill>
                <a:schemeClr val="bg1"/>
              </a:solidFill>
            </a:endParaRPr>
          </a:p>
          <a:p>
            <a:pPr>
              <a:buNone/>
            </a:pPr>
            <a:r>
              <a:rPr lang="en-US" sz="2000" dirty="0">
                <a:solidFill>
                  <a:schemeClr val="bg1"/>
                </a:solidFill>
                <a:sym typeface="+mn-ea"/>
              </a:rPr>
              <a:t>           Now the chief priests and the whole Council kept trying to obtain false testimony against Jesus, so that they might put Him to death. They did not find any, even though many false witnesses came forward. But later on two came forward,  and said, “This man stated, ‘I am able to destroy the temple of God and to rebuild it in three days.’ ”</a:t>
            </a:r>
            <a:endParaRPr lang="en-US" sz="2000" dirty="0">
              <a:solidFill>
                <a:schemeClr val="bg1"/>
              </a:solidFill>
            </a:endParaRPr>
          </a:p>
          <a:p>
            <a:pPr>
              <a:buNone/>
            </a:pPr>
            <a:endParaRPr lang="en-US" sz="2000"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7295515" cy="677545"/>
          </a:xfrm>
        </p:spPr>
        <p:txBody>
          <a:bodyPr>
            <a:normAutofit/>
          </a:bodyPr>
          <a:lstStyle/>
          <a:p>
            <a:r>
              <a:rPr lang="en-US" sz="3600" dirty="0">
                <a:solidFill>
                  <a:schemeClr val="bg1"/>
                </a:solidFill>
              </a:rPr>
              <a:t>A Mouth of Humility</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85115" y="642620"/>
            <a:ext cx="8726170" cy="4502150"/>
          </a:xfrm>
        </p:spPr>
        <p:txBody>
          <a:bodyPr>
            <a:noAutofit/>
          </a:bodyPr>
          <a:lstStyle/>
          <a:p>
            <a:pPr>
              <a:buNone/>
            </a:pPr>
            <a:r>
              <a:rPr lang="en-US" sz="2400" i="1" dirty="0">
                <a:solidFill>
                  <a:schemeClr val="bg1"/>
                </a:solidFill>
                <a:sym typeface="+mn-ea"/>
              </a:rPr>
              <a:t>Do not speak against one another, brethren. He who speaks against a brother or judges  his brother,</a:t>
            </a:r>
            <a:endParaRPr lang="en-US" sz="2400" dirty="0">
              <a:solidFill>
                <a:schemeClr val="bg1"/>
              </a:solidFill>
            </a:endParaRPr>
          </a:p>
          <a:p>
            <a:pPr>
              <a:buNone/>
            </a:pPr>
            <a:r>
              <a:rPr lang="en-US" sz="2000" dirty="0">
                <a:solidFill>
                  <a:schemeClr val="bg1"/>
                </a:solidFill>
              </a:rPr>
              <a:t> Slander; I</a:t>
            </a:r>
            <a:r>
              <a:rPr lang="en-US" sz="2000" dirty="0">
                <a:solidFill>
                  <a:schemeClr val="bg1"/>
                </a:solidFill>
                <a:sym typeface="+mn-ea"/>
              </a:rPr>
              <a:t>s rooted in jealousy</a:t>
            </a:r>
            <a:endParaRPr lang="en-US" sz="2000" dirty="0">
              <a:solidFill>
                <a:schemeClr val="bg1"/>
              </a:solidFill>
              <a:sym typeface="+mn-ea"/>
            </a:endParaRPr>
          </a:p>
          <a:p>
            <a:pPr>
              <a:buNone/>
            </a:pPr>
            <a:r>
              <a:rPr lang="en-US" sz="2000" dirty="0">
                <a:solidFill>
                  <a:schemeClr val="bg1"/>
                </a:solidFill>
                <a:sym typeface="+mn-ea"/>
              </a:rPr>
              <a:t>	3 John 9–11 (NASB95)</a:t>
            </a:r>
            <a:endParaRPr lang="en-US" sz="2000" dirty="0">
              <a:solidFill>
                <a:schemeClr val="bg1"/>
              </a:solidFill>
              <a:sym typeface="+mn-ea"/>
            </a:endParaRPr>
          </a:p>
          <a:p>
            <a:pPr>
              <a:buNone/>
            </a:pPr>
            <a:r>
              <a:rPr lang="en-US" sz="2000" dirty="0">
                <a:solidFill>
                  <a:schemeClr val="bg1"/>
                </a:solidFill>
              </a:rPr>
              <a:t>             I wrote something to the church; but Diotrephes, who loves to be first among them, does not accept what we say. For this reason, if I come, I will call attention to his deeds which he does, unjustly accusing us with wicked words; and not satisfied with this, he himself does not receive the brethren, either, and he forbids those who desire to do so and puts them out of the church.</a:t>
            </a:r>
            <a:endParaRPr lang="en-US" sz="2000" dirty="0">
              <a:solidFill>
                <a:schemeClr val="bg1"/>
              </a:solidFill>
            </a:endParaRPr>
          </a:p>
          <a:p>
            <a:pPr>
              <a:buNone/>
            </a:pPr>
            <a:r>
              <a:rPr lang="en-US" sz="2000" dirty="0">
                <a:solidFill>
                  <a:schemeClr val="bg1"/>
                </a:solidFill>
              </a:rPr>
              <a:t>            Beloved, do not imitate what is evil, but what is good. The one who does good is of God; the one who does evil has not seen God.</a:t>
            </a:r>
            <a:endParaRPr lang="en-US" sz="2000"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lum contrast="100000"/>
          </a:blip>
          <a:stretch>
            <a:fillRect/>
          </a:stretch>
        </p:blipFill>
        <p:spPr>
          <a:xfrm>
            <a:off x="22860" y="1830070"/>
            <a:ext cx="9083675" cy="3314700"/>
          </a:xfrm>
          <a:prstGeom prst="rect">
            <a:avLst/>
          </a:prstGeom>
          <a:ln w="50800">
            <a:solidFill>
              <a:schemeClr val="accent1"/>
            </a:solidFill>
          </a:ln>
        </p:spPr>
      </p:pic>
      <p:sp>
        <p:nvSpPr>
          <p:cNvPr id="3" name="Title 2"/>
          <p:cNvSpPr>
            <a:spLocks noGrp="1"/>
          </p:cNvSpPr>
          <p:nvPr>
            <p:ph type="title"/>
          </p:nvPr>
        </p:nvSpPr>
        <p:spPr>
          <a:xfrm>
            <a:off x="22860" y="9525"/>
            <a:ext cx="7295515" cy="677545"/>
          </a:xfrm>
        </p:spPr>
        <p:txBody>
          <a:bodyPr>
            <a:normAutofit/>
          </a:bodyPr>
          <a:lstStyle/>
          <a:p>
            <a:r>
              <a:rPr lang="en-US" sz="3600" dirty="0">
                <a:solidFill>
                  <a:schemeClr val="bg1"/>
                </a:solidFill>
              </a:rPr>
              <a:t>A Mouth of Humility</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85115" y="642620"/>
            <a:ext cx="8726170" cy="4502150"/>
          </a:xfrm>
        </p:spPr>
        <p:txBody>
          <a:bodyPr>
            <a:noAutofit/>
          </a:bodyPr>
          <a:lstStyle/>
          <a:p>
            <a:pPr>
              <a:buNone/>
            </a:pPr>
            <a:r>
              <a:rPr lang="en-US" sz="2400" i="1" dirty="0">
                <a:solidFill>
                  <a:schemeClr val="bg1"/>
                </a:solidFill>
                <a:sym typeface="+mn-ea"/>
              </a:rPr>
              <a:t>Do not speak against one another, brethren. He who speaks against a brother or judges  his brother,</a:t>
            </a:r>
            <a:endParaRPr lang="en-US" sz="2400" dirty="0">
              <a:solidFill>
                <a:schemeClr val="bg1"/>
              </a:solidFill>
            </a:endParaRPr>
          </a:p>
          <a:p>
            <a:pPr>
              <a:buNone/>
            </a:pPr>
            <a:r>
              <a:rPr lang="en-US" sz="2000" dirty="0">
                <a:solidFill>
                  <a:schemeClr val="bg1"/>
                </a:solidFill>
              </a:rPr>
              <a:t> Slander; Is done with intent to injure</a:t>
            </a:r>
            <a:endParaRPr lang="en-US" sz="2000" dirty="0">
              <a:solidFill>
                <a:schemeClr val="bg1"/>
              </a:solidFill>
            </a:endParaRPr>
          </a:p>
          <a:p>
            <a:pPr algn="ctr">
              <a:buNone/>
            </a:pPr>
            <a:r>
              <a:rPr lang="en-US" sz="2000" dirty="0">
                <a:solidFill>
                  <a:schemeClr val="bg1"/>
                </a:solidFill>
              </a:rPr>
              <a:t>	</a:t>
            </a:r>
            <a:r>
              <a:rPr lang="en-US" sz="2400" b="1" dirty="0">
                <a:solidFill>
                  <a:schemeClr val="bg1"/>
                </a:solidFill>
              </a:rPr>
              <a:t>Players in today's story;</a:t>
            </a:r>
            <a:endParaRPr lang="en-US" sz="2400" b="1" dirty="0">
              <a:solidFill>
                <a:schemeClr val="bg1"/>
              </a:solidFill>
            </a:endParaRPr>
          </a:p>
          <a:p>
            <a:pPr algn="ctr">
              <a:buNone/>
            </a:pPr>
            <a:r>
              <a:rPr lang="en-US" sz="2000" b="1" dirty="0">
                <a:solidFill>
                  <a:schemeClr val="bg1"/>
                </a:solidFill>
              </a:rPr>
              <a:t>	   Mephibosheth- </a:t>
            </a:r>
            <a:r>
              <a:rPr lang="en-US" sz="2000" dirty="0">
                <a:solidFill>
                  <a:schemeClr val="bg1"/>
                </a:solidFill>
              </a:rPr>
              <a:t>cripled son of Jonathan	</a:t>
            </a:r>
            <a:r>
              <a:rPr lang="en-US" sz="2000" b="1" dirty="0">
                <a:solidFill>
                  <a:schemeClr val="bg1"/>
                </a:solidFill>
              </a:rPr>
              <a:t> </a:t>
            </a:r>
            <a:endParaRPr lang="en-US" sz="2000" b="1" dirty="0">
              <a:solidFill>
                <a:schemeClr val="bg1"/>
              </a:solidFill>
            </a:endParaRPr>
          </a:p>
          <a:p>
            <a:pPr algn="ctr">
              <a:buNone/>
            </a:pPr>
            <a:r>
              <a:rPr lang="en-US" sz="2000" b="1" dirty="0">
                <a:solidFill>
                  <a:schemeClr val="bg1"/>
                </a:solidFill>
              </a:rPr>
              <a:t>	                   Ziba- </a:t>
            </a:r>
            <a:r>
              <a:rPr lang="en-US" sz="2000" dirty="0">
                <a:solidFill>
                  <a:schemeClr val="bg1"/>
                </a:solidFill>
              </a:rPr>
              <a:t>Sauls servant and introducer of David and Mephi</a:t>
            </a:r>
            <a:endParaRPr lang="en-US" sz="2000" dirty="0">
              <a:solidFill>
                <a:schemeClr val="bg1"/>
              </a:solidFill>
            </a:endParaRPr>
          </a:p>
          <a:p>
            <a:pPr algn="ctr">
              <a:buNone/>
            </a:pPr>
            <a:r>
              <a:rPr lang="en-US" sz="2000" b="1" dirty="0">
                <a:solidFill>
                  <a:schemeClr val="bg1"/>
                </a:solidFill>
              </a:rPr>
              <a:t>	                      David- </a:t>
            </a:r>
            <a:r>
              <a:rPr lang="en-US" sz="2000" dirty="0">
                <a:solidFill>
                  <a:schemeClr val="bg1"/>
                </a:solidFill>
              </a:rPr>
              <a:t>King of Israel, taking crown from Sauls bloodline</a:t>
            </a:r>
            <a:endParaRPr lang="en-US" sz="2000" dirty="0">
              <a:solidFill>
                <a:schemeClr val="bg1"/>
              </a:solidFill>
            </a:endParaRPr>
          </a:p>
        </p:txBody>
      </p:sp>
      <p:pic>
        <p:nvPicPr>
          <p:cNvPr id="2" name="Content Placeholder 1" descr="pastedImagebase640[718]"/>
          <p:cNvPicPr>
            <a:picLocks noGrp="1" noChangeAspect="1"/>
          </p:cNvPicPr>
          <p:nvPr>
            <p:ph sz="half" idx="2"/>
          </p:nvPr>
        </p:nvPicPr>
        <p:blipFill>
          <a:blip r:embed="rId2">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7295515" cy="677545"/>
          </a:xfrm>
        </p:spPr>
        <p:txBody>
          <a:bodyPr>
            <a:normAutofit/>
          </a:bodyPr>
          <a:lstStyle/>
          <a:p>
            <a:r>
              <a:rPr lang="en-US" sz="3600" dirty="0">
                <a:solidFill>
                  <a:schemeClr val="bg1"/>
                </a:solidFill>
              </a:rPr>
              <a:t>A Mouth of Humility</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85115" y="642620"/>
            <a:ext cx="8726170" cy="4502150"/>
          </a:xfrm>
        </p:spPr>
        <p:txBody>
          <a:bodyPr>
            <a:noAutofit/>
          </a:bodyPr>
          <a:lstStyle/>
          <a:p>
            <a:pPr>
              <a:buNone/>
            </a:pPr>
            <a:r>
              <a:rPr lang="en-US" sz="2400" i="1" dirty="0">
                <a:solidFill>
                  <a:schemeClr val="bg1"/>
                </a:solidFill>
                <a:sym typeface="+mn-ea"/>
              </a:rPr>
              <a:t>2 Samuel 16:2–4 (NASB95)</a:t>
            </a:r>
            <a:endParaRPr lang="en-US" sz="2400" i="1" dirty="0">
              <a:solidFill>
                <a:schemeClr val="bg1"/>
              </a:solidFill>
              <a:sym typeface="+mn-ea"/>
            </a:endParaRPr>
          </a:p>
          <a:p>
            <a:pPr>
              <a:buNone/>
            </a:pPr>
            <a:r>
              <a:rPr lang="en-US" sz="2400" i="1" dirty="0">
                <a:solidFill>
                  <a:schemeClr val="bg1"/>
                </a:solidFill>
                <a:sym typeface="+mn-ea"/>
              </a:rPr>
              <a:t>             </a:t>
            </a:r>
            <a:r>
              <a:rPr lang="en-US" sz="2300" i="1" dirty="0">
                <a:solidFill>
                  <a:schemeClr val="bg1"/>
                </a:solidFill>
                <a:sym typeface="+mn-ea"/>
              </a:rPr>
              <a:t>The king said to Ziba, “Why do you have these?” And Ziba said, “The donkeys are for the king’s household to ride, and the bread and summer fruit for the young men to eat, and the wine, for whoever is faint in the wilderness to drink.”</a:t>
            </a:r>
            <a:endParaRPr lang="en-US" sz="2300" i="1" dirty="0">
              <a:solidFill>
                <a:schemeClr val="bg1"/>
              </a:solidFill>
              <a:sym typeface="+mn-ea"/>
            </a:endParaRPr>
          </a:p>
          <a:p>
            <a:pPr>
              <a:buNone/>
            </a:pPr>
            <a:r>
              <a:rPr lang="en-US" sz="2300" i="1" dirty="0">
                <a:solidFill>
                  <a:schemeClr val="bg1"/>
                </a:solidFill>
                <a:sym typeface="+mn-ea"/>
              </a:rPr>
              <a:t>            Then the king said, “And where is your master’s son?” And Ziba said to the king, “Behold, he is staying in Jerusalem, for he said, ‘Today the house of Israel will restore the kingdom of my father to me.’ ”</a:t>
            </a:r>
            <a:endParaRPr lang="en-US" sz="2300" i="1" dirty="0">
              <a:solidFill>
                <a:schemeClr val="bg1"/>
              </a:solidFill>
              <a:sym typeface="+mn-ea"/>
            </a:endParaRPr>
          </a:p>
          <a:p>
            <a:pPr>
              <a:buNone/>
            </a:pPr>
            <a:r>
              <a:rPr lang="en-US" sz="2300" i="1" dirty="0">
                <a:solidFill>
                  <a:schemeClr val="bg1"/>
                </a:solidFill>
                <a:sym typeface="+mn-ea"/>
              </a:rPr>
              <a:t>            So the king said to Ziba, “</a:t>
            </a:r>
            <a:r>
              <a:rPr lang="en-US" sz="2300" i="1" u="sng" dirty="0">
                <a:solidFill>
                  <a:schemeClr val="bg1"/>
                </a:solidFill>
                <a:sym typeface="+mn-ea"/>
              </a:rPr>
              <a:t>Behold, all that belongs to Mephibosheth is yours.” And Ziba said, “I prostrate myself; let me find favor in your sight, O my lord, the king!” </a:t>
            </a:r>
            <a:r>
              <a:rPr lang="en-US" sz="2300" i="1" dirty="0">
                <a:solidFill>
                  <a:schemeClr val="bg1"/>
                </a:solidFill>
                <a:sym typeface="+mn-ea"/>
              </a:rPr>
              <a:t>  </a:t>
            </a:r>
            <a:r>
              <a:rPr lang="en-US" sz="2400" i="1" dirty="0">
                <a:solidFill>
                  <a:schemeClr val="bg1"/>
                </a:solidFill>
                <a:sym typeface="+mn-ea"/>
              </a:rPr>
              <a:t>      </a:t>
            </a:r>
            <a:endParaRPr lang="en-US" sz="2400" i="1" dirty="0">
              <a:solidFill>
                <a:schemeClr val="bg1"/>
              </a:solidFill>
              <a:sym typeface="+mn-ea"/>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7295515" cy="677545"/>
          </a:xfrm>
        </p:spPr>
        <p:txBody>
          <a:bodyPr>
            <a:normAutofit/>
          </a:bodyPr>
          <a:lstStyle/>
          <a:p>
            <a:r>
              <a:rPr lang="en-US" sz="3600" dirty="0">
                <a:solidFill>
                  <a:schemeClr val="bg1"/>
                </a:solidFill>
              </a:rPr>
              <a:t>A Mouth of Humility</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85115" y="642620"/>
            <a:ext cx="8726170" cy="4502150"/>
          </a:xfrm>
        </p:spPr>
        <p:txBody>
          <a:bodyPr>
            <a:noAutofit/>
          </a:bodyPr>
          <a:lstStyle/>
          <a:p>
            <a:pPr>
              <a:buNone/>
            </a:pPr>
            <a:r>
              <a:rPr lang="en-US" sz="2400" i="1" dirty="0">
                <a:solidFill>
                  <a:schemeClr val="bg1"/>
                </a:solidFill>
                <a:sym typeface="+mn-ea"/>
              </a:rPr>
              <a:t>2 Samuel 19:25–30 (NASB95)</a:t>
            </a:r>
            <a:endParaRPr lang="en-US" sz="2400" i="1" dirty="0">
              <a:solidFill>
                <a:schemeClr val="bg1"/>
              </a:solidFill>
              <a:sym typeface="+mn-ea"/>
            </a:endParaRPr>
          </a:p>
          <a:p>
            <a:pPr>
              <a:buNone/>
            </a:pPr>
            <a:r>
              <a:rPr lang="en-US" sz="2400" i="1" dirty="0">
                <a:solidFill>
                  <a:schemeClr val="bg1"/>
                </a:solidFill>
                <a:sym typeface="+mn-ea"/>
              </a:rPr>
              <a:t>            It was when he came from Jerusalem to meet the king, that the king said to him, “Why did you not go with me, Mephibosheth?”</a:t>
            </a:r>
            <a:endParaRPr lang="en-US" sz="2400" i="1" dirty="0">
              <a:solidFill>
                <a:schemeClr val="bg1"/>
              </a:solidFill>
              <a:sym typeface="+mn-ea"/>
            </a:endParaRPr>
          </a:p>
          <a:p>
            <a:pPr>
              <a:buNone/>
            </a:pPr>
            <a:r>
              <a:rPr lang="en-US" sz="2400" i="1" dirty="0">
                <a:solidFill>
                  <a:schemeClr val="bg1"/>
                </a:solidFill>
                <a:sym typeface="+mn-ea"/>
              </a:rPr>
              <a:t>              So he answered, “O my lord, the king, my servant deceived me; for your servant said, ‘I will saddle a donkey for myself that I may ride on it and go with the king,’ because your servant is lame. Moreover, he has slandered your servant to my lord the king; but my lord the king is like the angel of God, </a:t>
            </a:r>
            <a:r>
              <a:rPr lang="en-US" sz="2400" i="1" u="sng" dirty="0">
                <a:solidFill>
                  <a:schemeClr val="bg1"/>
                </a:solidFill>
                <a:sym typeface="+mn-ea"/>
              </a:rPr>
              <a:t>therefore do what is good in your sight.</a:t>
            </a:r>
            <a:endParaRPr lang="en-US" sz="2400" i="1" u="sng" dirty="0">
              <a:solidFill>
                <a:schemeClr val="bg1"/>
              </a:solidFill>
              <a:sym typeface="+mn-ea"/>
            </a:endParaRPr>
          </a:p>
          <a:p>
            <a:pPr>
              <a:buNone/>
            </a:pPr>
            <a:r>
              <a:rPr lang="en-US" sz="2400" i="1" dirty="0">
                <a:solidFill>
                  <a:schemeClr val="bg1"/>
                </a:solidFill>
                <a:sym typeface="+mn-ea"/>
              </a:rPr>
              <a:t>         </a:t>
            </a:r>
            <a:endParaRPr lang="en-US" sz="2400" i="1" dirty="0">
              <a:solidFill>
                <a:schemeClr val="bg1"/>
              </a:solidFill>
              <a:sym typeface="+mn-ea"/>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image" Target="../media/image2.jpeg"/></Relationships>
</file>

<file path=ppt/theme/theme1.xml><?xml version="1.0" encoding="utf-8"?>
<a:theme xmlns:a="http://schemas.openxmlformats.org/drawingml/2006/main" name="Paper">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7338</Words>
  <Application>WPS Presentation</Application>
  <PresentationFormat>On-screen Show (16:9)</PresentationFormat>
  <Paragraphs>102</Paragraphs>
  <Slides>15</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15</vt:i4>
      </vt:variant>
    </vt:vector>
  </HeadingPairs>
  <TitlesOfParts>
    <vt:vector size="26" baseType="lpstr">
      <vt:lpstr>Arial</vt:lpstr>
      <vt:lpstr>SimSun</vt:lpstr>
      <vt:lpstr>Wingdings</vt:lpstr>
      <vt:lpstr>Wingdings 2</vt:lpstr>
      <vt:lpstr>Wingdings 2</vt:lpstr>
      <vt:lpstr>Comic Sans MS</vt:lpstr>
      <vt:lpstr>Constantia</vt:lpstr>
      <vt:lpstr>Microsoft YaHei</vt:lpstr>
      <vt:lpstr>Arial Unicode MS</vt:lpstr>
      <vt:lpstr>Wingdings</vt:lpstr>
      <vt:lpstr>Paper</vt:lpstr>
      <vt:lpstr>PowerPoint 演示文稿</vt:lpstr>
      <vt:lpstr>PowerPoint 演示文稿</vt:lpstr>
      <vt:lpstr>PowerPoint 演示文稿</vt:lpstr>
      <vt:lpstr>PowerPoint 演示文稿</vt:lpstr>
      <vt:lpstr>A Mouth of Humility</vt:lpstr>
      <vt:lpstr>A Mouth of Humility</vt:lpstr>
      <vt:lpstr>A Mouth of Humility</vt:lpstr>
      <vt:lpstr>A Mouth of Humility</vt:lpstr>
      <vt:lpstr>A Mouth of Humility</vt:lpstr>
      <vt:lpstr>A Mouth of Humility</vt:lpstr>
      <vt:lpstr>Judging your Brother, Judges the Law?</vt:lpstr>
      <vt:lpstr>A Mouth of Humility</vt:lpstr>
      <vt:lpstr>Judging your Brother, Judges the Law?</vt:lpstr>
      <vt:lpstr> Judging the Law makes you God?</vt:lpstr>
      <vt:lpstr> Judging the Law makes you God?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David Hagstrom</dc:creator>
  <cp:lastModifiedBy>Revive IT</cp:lastModifiedBy>
  <cp:revision>121</cp:revision>
  <cp:lastPrinted>2019-03-23T17:45:00Z</cp:lastPrinted>
  <dcterms:created xsi:type="dcterms:W3CDTF">2018-08-10T19:03:00Z</dcterms:created>
  <dcterms:modified xsi:type="dcterms:W3CDTF">2019-05-04T18:20:51Z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KSOProductBuildVer">
    <vt:lpwstr>1033-10.2.0.7636</vt:lpwstr>
  </property>
</Properties>
</file>